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 id="2147483698" r:id="rId5"/>
  </p:sldMasterIdLst>
  <p:notesMasterIdLst>
    <p:notesMasterId r:id="rId45"/>
  </p:notesMasterIdLst>
  <p:handoutMasterIdLst>
    <p:handoutMasterId r:id="rId46"/>
  </p:handoutMasterIdLst>
  <p:sldIdLst>
    <p:sldId id="265" r:id="rId6"/>
    <p:sldId id="292" r:id="rId7"/>
    <p:sldId id="324" r:id="rId8"/>
    <p:sldId id="323" r:id="rId9"/>
    <p:sldId id="293" r:id="rId10"/>
    <p:sldId id="297" r:id="rId11"/>
    <p:sldId id="340" r:id="rId12"/>
    <p:sldId id="333" r:id="rId13"/>
    <p:sldId id="334" r:id="rId14"/>
    <p:sldId id="335" r:id="rId15"/>
    <p:sldId id="336" r:id="rId16"/>
    <p:sldId id="337" r:id="rId17"/>
    <p:sldId id="325" r:id="rId18"/>
    <p:sldId id="342" r:id="rId19"/>
    <p:sldId id="313" r:id="rId20"/>
    <p:sldId id="341" r:id="rId21"/>
    <p:sldId id="338" r:id="rId22"/>
    <p:sldId id="343" r:id="rId23"/>
    <p:sldId id="326" r:id="rId24"/>
    <p:sldId id="350" r:id="rId25"/>
    <p:sldId id="348" r:id="rId26"/>
    <p:sldId id="349" r:id="rId27"/>
    <p:sldId id="351" r:id="rId28"/>
    <p:sldId id="321" r:id="rId29"/>
    <p:sldId id="352" r:id="rId30"/>
    <p:sldId id="353" r:id="rId31"/>
    <p:sldId id="328" r:id="rId32"/>
    <p:sldId id="329" r:id="rId33"/>
    <p:sldId id="330" r:id="rId34"/>
    <p:sldId id="357" r:id="rId35"/>
    <p:sldId id="358" r:id="rId36"/>
    <p:sldId id="345" r:id="rId37"/>
    <p:sldId id="344" r:id="rId38"/>
    <p:sldId id="354" r:id="rId39"/>
    <p:sldId id="355" r:id="rId40"/>
    <p:sldId id="346" r:id="rId41"/>
    <p:sldId id="356" r:id="rId42"/>
    <p:sldId id="308" r:id="rId43"/>
    <p:sldId id="263"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6CBFB1-AF4E-4EFE-A2E0-BBC01B3924A1}">
          <p14:sldIdLst>
            <p14:sldId id="265"/>
            <p14:sldId id="292"/>
            <p14:sldId id="324"/>
            <p14:sldId id="323"/>
            <p14:sldId id="293"/>
            <p14:sldId id="297"/>
            <p14:sldId id="340"/>
            <p14:sldId id="333"/>
            <p14:sldId id="334"/>
            <p14:sldId id="335"/>
            <p14:sldId id="336"/>
            <p14:sldId id="337"/>
          </p14:sldIdLst>
        </p14:section>
        <p14:section name="Lab 2" id="{2DB11484-6C0F-4360-9980-04EBD0AADAC8}">
          <p14:sldIdLst>
            <p14:sldId id="325"/>
            <p14:sldId id="342"/>
            <p14:sldId id="313"/>
            <p14:sldId id="341"/>
            <p14:sldId id="338"/>
            <p14:sldId id="343"/>
          </p14:sldIdLst>
        </p14:section>
        <p14:section name="Lab 3" id="{75C4DE45-9513-4CEE-9A07-FC29176D37AB}">
          <p14:sldIdLst>
            <p14:sldId id="326"/>
            <p14:sldId id="350"/>
            <p14:sldId id="348"/>
            <p14:sldId id="349"/>
            <p14:sldId id="351"/>
            <p14:sldId id="321"/>
            <p14:sldId id="352"/>
            <p14:sldId id="353"/>
          </p14:sldIdLst>
        </p14:section>
        <p14:section name="Lab 4" id="{E8620488-7C50-4ED2-BD12-E9E8DA11E380}">
          <p14:sldIdLst>
            <p14:sldId id="328"/>
            <p14:sldId id="329"/>
            <p14:sldId id="330"/>
            <p14:sldId id="357"/>
            <p14:sldId id="358"/>
            <p14:sldId id="345"/>
            <p14:sldId id="344"/>
            <p14:sldId id="354"/>
            <p14:sldId id="355"/>
            <p14:sldId id="346"/>
            <p14:sldId id="356"/>
            <p14:sldId id="308"/>
            <p14:sldId id="263"/>
          </p14:sldIdLst>
        </p14:section>
      </p14:sectionLst>
    </p:ext>
    <p:ext uri="{EFAFB233-063F-42B5-8137-9DF3F51BA10A}">
      <p15:sldGuideLst xmlns:p15="http://schemas.microsoft.com/office/powerpoint/2012/main">
        <p15:guide id="1" orient="horz" pos="1611">
          <p15:clr>
            <a:srgbClr val="A4A3A4"/>
          </p15:clr>
        </p15:guide>
        <p15:guide id="2" pos="287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eilem" initials="Ale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0028"/>
    <a:srgbClr val="A3FF75"/>
    <a:srgbClr val="99FF99"/>
    <a:srgbClr val="99CCFF"/>
    <a:srgbClr val="FF5050"/>
    <a:srgbClr val="FF4B4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E9A7F7-D1C1-4827-8D9A-DD0A9CA27C61}" v="143" dt="2021-04-21T12:02:12.800"/>
    <p1510:client id="{71CBDDD3-5841-A042-610D-8367B98C5753}" v="442" dt="2021-04-20T20:35:59.529"/>
    <p1510:client id="{892CB19C-C569-4C75-B6B6-9FA390223200}" v="6074" dt="2021-04-21T17:41:31.590"/>
    <p1510:client id="{A3ACD327-EF5E-6547-83A8-2D70FDF69F7E}" v="962" dt="2021-04-21T14:14:16.224"/>
    <p1510:client id="{E7990E96-0799-631A-7DC7-1E0572CBC0FA}" v="637" dt="2021-04-20T23:17:22.302"/>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9" autoAdjust="0"/>
    <p:restoredTop sz="72781" autoAdjust="0"/>
  </p:normalViewPr>
  <p:slideViewPr>
    <p:cSldViewPr snapToGrid="0">
      <p:cViewPr varScale="1">
        <p:scale>
          <a:sx n="120" d="100"/>
          <a:sy n="120" d="100"/>
        </p:scale>
        <p:origin x="154" y="86"/>
      </p:cViewPr>
      <p:guideLst>
        <p:guide orient="horz" pos="1611"/>
        <p:guide pos="2874"/>
      </p:guideLst>
    </p:cSldViewPr>
  </p:slideViewPr>
  <p:outlineViewPr>
    <p:cViewPr>
      <p:scale>
        <a:sx n="33" d="100"/>
        <a:sy n="33" d="100"/>
      </p:scale>
      <p:origin x="0" y="-98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289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Гость" userId="S::urn:spo:anon#8727f8ba2447965f7b2a95b7afc01055817e3c14ae1a0f467e6b737998eaeeaa::" providerId="AD" clId="Web-{71CBDDD3-5841-A042-610D-8367B98C5753}"/>
    <pc:docChg chg="modSld">
      <pc:chgData name="Гость" userId="S::urn:spo:anon#8727f8ba2447965f7b2a95b7afc01055817e3c14ae1a0f467e6b737998eaeeaa::" providerId="AD" clId="Web-{71CBDDD3-5841-A042-610D-8367B98C5753}" dt="2021-04-20T20:35:59.529" v="239" actId="14100"/>
      <pc:docMkLst>
        <pc:docMk/>
      </pc:docMkLst>
      <pc:sldChg chg="modSp">
        <pc:chgData name="Гость" userId="S::urn:spo:anon#8727f8ba2447965f7b2a95b7afc01055817e3c14ae1a0f467e6b737998eaeeaa::" providerId="AD" clId="Web-{71CBDDD3-5841-A042-610D-8367B98C5753}" dt="2021-04-20T20:35:59.529" v="239" actId="14100"/>
        <pc:sldMkLst>
          <pc:docMk/>
          <pc:sldMk cId="1864942597" sldId="263"/>
        </pc:sldMkLst>
        <pc:spChg chg="mod">
          <ac:chgData name="Гость" userId="S::urn:spo:anon#8727f8ba2447965f7b2a95b7afc01055817e3c14ae1a0f467e6b737998eaeeaa::" providerId="AD" clId="Web-{71CBDDD3-5841-A042-610D-8367B98C5753}" dt="2021-04-20T20:35:59.529" v="239" actId="14100"/>
          <ac:spMkLst>
            <pc:docMk/>
            <pc:sldMk cId="1864942597" sldId="263"/>
            <ac:spMk id="3" creationId="{00000000-0000-0000-0000-000000000000}"/>
          </ac:spMkLst>
        </pc:spChg>
      </pc:sldChg>
      <pc:sldChg chg="addSp modSp">
        <pc:chgData name="Гость" userId="S::urn:spo:anon#8727f8ba2447965f7b2a95b7afc01055817e3c14ae1a0f467e6b737998eaeeaa::" providerId="AD" clId="Web-{71CBDDD3-5841-A042-610D-8367B98C5753}" dt="2021-04-20T20:24:22.693" v="141" actId="20577"/>
        <pc:sldMkLst>
          <pc:docMk/>
          <pc:sldMk cId="688774950" sldId="293"/>
        </pc:sldMkLst>
        <pc:spChg chg="add mod">
          <ac:chgData name="Гость" userId="S::urn:spo:anon#8727f8ba2447965f7b2a95b7afc01055817e3c14ae1a0f467e6b737998eaeeaa::" providerId="AD" clId="Web-{71CBDDD3-5841-A042-610D-8367B98C5753}" dt="2021-04-20T20:23:22.893" v="132" actId="20577"/>
          <ac:spMkLst>
            <pc:docMk/>
            <pc:sldMk cId="688774950" sldId="293"/>
            <ac:spMk id="2" creationId="{69F2BF65-921C-4489-9062-132D75EA5276}"/>
          </ac:spMkLst>
        </pc:spChg>
        <pc:spChg chg="add mod">
          <ac:chgData name="Гость" userId="S::urn:spo:anon#8727f8ba2447965f7b2a95b7afc01055817e3c14ae1a0f467e6b737998eaeeaa::" providerId="AD" clId="Web-{71CBDDD3-5841-A042-610D-8367B98C5753}" dt="2021-04-20T20:24:22.693" v="141" actId="20577"/>
          <ac:spMkLst>
            <pc:docMk/>
            <pc:sldMk cId="688774950" sldId="293"/>
            <ac:spMk id="3" creationId="{41DDDA7D-34A3-4750-89C7-AB3CA5B4A9D9}"/>
          </ac:spMkLst>
        </pc:spChg>
        <pc:picChg chg="mod">
          <ac:chgData name="Гость" userId="S::urn:spo:anon#8727f8ba2447965f7b2a95b7afc01055817e3c14ae1a0f467e6b737998eaeeaa::" providerId="AD" clId="Web-{71CBDDD3-5841-A042-610D-8367B98C5753}" dt="2021-04-20T20:11:36.215" v="2" actId="1076"/>
          <ac:picMkLst>
            <pc:docMk/>
            <pc:sldMk cId="688774950" sldId="293"/>
            <ac:picMk id="3074" creationId="{6985632D-AF3D-42FE-8F7A-D1C6BE219051}"/>
          </ac:picMkLst>
        </pc:picChg>
        <pc:picChg chg="mod">
          <ac:chgData name="Гость" userId="S::urn:spo:anon#8727f8ba2447965f7b2a95b7afc01055817e3c14ae1a0f467e6b737998eaeeaa::" providerId="AD" clId="Web-{71CBDDD3-5841-A042-610D-8367B98C5753}" dt="2021-04-20T20:11:33.387" v="1" actId="1076"/>
          <ac:picMkLst>
            <pc:docMk/>
            <pc:sldMk cId="688774950" sldId="293"/>
            <ac:picMk id="3076" creationId="{4DAE90BB-BFA7-41CE-B6BA-41C5086CE07A}"/>
          </ac:picMkLst>
        </pc:picChg>
      </pc:sldChg>
      <pc:sldChg chg="addSp delSp modSp">
        <pc:chgData name="Гость" userId="S::urn:spo:anon#8727f8ba2447965f7b2a95b7afc01055817e3c14ae1a0f467e6b737998eaeeaa::" providerId="AD" clId="Web-{71CBDDD3-5841-A042-610D-8367B98C5753}" dt="2021-04-20T20:25:01.445" v="146" actId="20577"/>
        <pc:sldMkLst>
          <pc:docMk/>
          <pc:sldMk cId="3800193706" sldId="297"/>
        </pc:sldMkLst>
        <pc:spChg chg="add mod">
          <ac:chgData name="Гость" userId="S::urn:spo:anon#8727f8ba2447965f7b2a95b7afc01055817e3c14ae1a0f467e6b737998eaeeaa::" providerId="AD" clId="Web-{71CBDDD3-5841-A042-610D-8367B98C5753}" dt="2021-04-20T20:25:01.445" v="146" actId="20577"/>
          <ac:spMkLst>
            <pc:docMk/>
            <pc:sldMk cId="3800193706" sldId="297"/>
            <ac:spMk id="2" creationId="{C71AFC7C-CD34-4426-96C7-70448EB425CC}"/>
          </ac:spMkLst>
        </pc:spChg>
        <pc:spChg chg="add del">
          <ac:chgData name="Гость" userId="S::urn:spo:anon#8727f8ba2447965f7b2a95b7afc01055817e3c14ae1a0f467e6b737998eaeeaa::" providerId="AD" clId="Web-{71CBDDD3-5841-A042-610D-8367B98C5753}" dt="2021-04-20T20:24:57.414" v="145"/>
          <ac:spMkLst>
            <pc:docMk/>
            <pc:sldMk cId="3800193706" sldId="297"/>
            <ac:spMk id="6" creationId="{D4381F47-5295-4EEB-B2E9-035E569C50DD}"/>
          </ac:spMkLst>
        </pc:spChg>
      </pc:sldChg>
      <pc:sldChg chg="addSp modSp">
        <pc:chgData name="Гость" userId="S::urn:spo:anon#8727f8ba2447965f7b2a95b7afc01055817e3c14ae1a0f467e6b737998eaeeaa::" providerId="AD" clId="Web-{71CBDDD3-5841-A042-610D-8367B98C5753}" dt="2021-04-20T20:27:10.327" v="173" actId="20577"/>
        <pc:sldMkLst>
          <pc:docMk/>
          <pc:sldMk cId="462606582" sldId="313"/>
        </pc:sldMkLst>
        <pc:spChg chg="add mod">
          <ac:chgData name="Гость" userId="S::urn:spo:anon#8727f8ba2447965f7b2a95b7afc01055817e3c14ae1a0f467e6b737998eaeeaa::" providerId="AD" clId="Web-{71CBDDD3-5841-A042-610D-8367B98C5753}" dt="2021-04-20T20:27:10.327" v="173" actId="20577"/>
          <ac:spMkLst>
            <pc:docMk/>
            <pc:sldMk cId="462606582" sldId="313"/>
            <ac:spMk id="2" creationId="{1FF8F06F-592F-450E-9C2D-383065072FF1}"/>
          </ac:spMkLst>
        </pc:spChg>
      </pc:sldChg>
      <pc:sldChg chg="addSp delSp modSp">
        <pc:chgData name="Гость" userId="S::urn:spo:anon#8727f8ba2447965f7b2a95b7afc01055817e3c14ae1a0f467e6b737998eaeeaa::" providerId="AD" clId="Web-{71CBDDD3-5841-A042-610D-8367B98C5753}" dt="2021-04-20T20:24:03.458" v="139" actId="20577"/>
        <pc:sldMkLst>
          <pc:docMk/>
          <pc:sldMk cId="3556668773" sldId="323"/>
        </pc:sldMkLst>
        <pc:spChg chg="add del mod">
          <ac:chgData name="Гость" userId="S::urn:spo:anon#8727f8ba2447965f7b2a95b7afc01055817e3c14ae1a0f467e6b737998eaeeaa::" providerId="AD" clId="Web-{71CBDDD3-5841-A042-610D-8367B98C5753}" dt="2021-04-20T20:22:57.204" v="126"/>
          <ac:spMkLst>
            <pc:docMk/>
            <pc:sldMk cId="3556668773" sldId="323"/>
            <ac:spMk id="2" creationId="{70932B51-B914-49F8-81F3-FBCA5841EAB1}"/>
          </ac:spMkLst>
        </pc:spChg>
        <pc:spChg chg="add del mod">
          <ac:chgData name="Гость" userId="S::urn:spo:anon#8727f8ba2447965f7b2a95b7afc01055817e3c14ae1a0f467e6b737998eaeeaa::" providerId="AD" clId="Web-{71CBDDD3-5841-A042-610D-8367B98C5753}" dt="2021-04-20T20:23:34.878" v="135"/>
          <ac:spMkLst>
            <pc:docMk/>
            <pc:sldMk cId="3556668773" sldId="323"/>
            <ac:spMk id="6" creationId="{1335B7BA-A8E5-45F8-B8DB-0D42CA725F09}"/>
          </ac:spMkLst>
        </pc:spChg>
        <pc:spChg chg="add mod">
          <ac:chgData name="Гость" userId="S::urn:spo:anon#8727f8ba2447965f7b2a95b7afc01055817e3c14ae1a0f467e6b737998eaeeaa::" providerId="AD" clId="Web-{71CBDDD3-5841-A042-610D-8367B98C5753}" dt="2021-04-20T20:24:03.458" v="139" actId="20577"/>
          <ac:spMkLst>
            <pc:docMk/>
            <pc:sldMk cId="3556668773" sldId="323"/>
            <ac:spMk id="8" creationId="{36F858A0-7117-4931-9FE7-1EBDA40F0239}"/>
          </ac:spMkLst>
        </pc:spChg>
      </pc:sldChg>
      <pc:sldChg chg="addSp modSp">
        <pc:chgData name="Гость" userId="S::urn:spo:anon#8727f8ba2447965f7b2a95b7afc01055817e3c14ae1a0f467e6b737998eaeeaa::" providerId="AD" clId="Web-{71CBDDD3-5841-A042-610D-8367B98C5753}" dt="2021-04-20T20:23:28.127" v="133" actId="1076"/>
        <pc:sldMkLst>
          <pc:docMk/>
          <pc:sldMk cId="3678302394" sldId="324"/>
        </pc:sldMkLst>
        <pc:spChg chg="mod">
          <ac:chgData name="Гость" userId="S::urn:spo:anon#8727f8ba2447965f7b2a95b7afc01055817e3c14ae1a0f467e6b737998eaeeaa::" providerId="AD" clId="Web-{71CBDDD3-5841-A042-610D-8367B98C5753}" dt="2021-04-20T20:21:51.106" v="118" actId="20577"/>
          <ac:spMkLst>
            <pc:docMk/>
            <pc:sldMk cId="3678302394" sldId="324"/>
            <ac:spMk id="2" creationId="{1E2A05A5-AFC1-4CFF-9CAB-630381E28372}"/>
          </ac:spMkLst>
        </pc:spChg>
        <pc:spChg chg="mod">
          <ac:chgData name="Гость" userId="S::urn:spo:anon#8727f8ba2447965f7b2a95b7afc01055817e3c14ae1a0f467e6b737998eaeeaa::" providerId="AD" clId="Web-{71CBDDD3-5841-A042-610D-8367B98C5753}" dt="2021-04-20T20:21:49.294" v="117" actId="20577"/>
          <ac:spMkLst>
            <pc:docMk/>
            <pc:sldMk cId="3678302394" sldId="324"/>
            <ac:spMk id="3" creationId="{03369CDE-7919-4F3C-BF18-C8335057B4E9}"/>
          </ac:spMkLst>
        </pc:spChg>
        <pc:spChg chg="add mod">
          <ac:chgData name="Гость" userId="S::urn:spo:anon#8727f8ba2447965f7b2a95b7afc01055817e3c14ae1a0f467e6b737998eaeeaa::" providerId="AD" clId="Web-{71CBDDD3-5841-A042-610D-8367B98C5753}" dt="2021-04-20T20:23:28.127" v="133" actId="1076"/>
          <ac:spMkLst>
            <pc:docMk/>
            <pc:sldMk cId="3678302394" sldId="324"/>
            <ac:spMk id="4" creationId="{D380FBCD-F3E4-42BE-B848-6C419DF85A0D}"/>
          </ac:spMkLst>
        </pc:spChg>
      </pc:sldChg>
      <pc:sldChg chg="addSp modSp">
        <pc:chgData name="Гость" userId="S::urn:spo:anon#8727f8ba2447965f7b2a95b7afc01055817e3c14ae1a0f467e6b737998eaeeaa::" providerId="AD" clId="Web-{71CBDDD3-5841-A042-610D-8367B98C5753}" dt="2021-04-20T20:26:55.780" v="168" actId="20577"/>
        <pc:sldMkLst>
          <pc:docMk/>
          <pc:sldMk cId="69554062" sldId="325"/>
        </pc:sldMkLst>
        <pc:spChg chg="add mod">
          <ac:chgData name="Гость" userId="S::urn:spo:anon#8727f8ba2447965f7b2a95b7afc01055817e3c14ae1a0f467e6b737998eaeeaa::" providerId="AD" clId="Web-{71CBDDD3-5841-A042-610D-8367B98C5753}" dt="2021-04-20T20:26:55.780" v="168" actId="20577"/>
          <ac:spMkLst>
            <pc:docMk/>
            <pc:sldMk cId="69554062" sldId="325"/>
            <ac:spMk id="5" creationId="{91FCC806-8A1A-4668-8EBB-E779589EEBCB}"/>
          </ac:spMkLst>
        </pc:spChg>
      </pc:sldChg>
      <pc:sldChg chg="addSp modSp">
        <pc:chgData name="Гость" userId="S::urn:spo:anon#8727f8ba2447965f7b2a95b7afc01055817e3c14ae1a0f467e6b737998eaeeaa::" providerId="AD" clId="Web-{71CBDDD3-5841-A042-610D-8367B98C5753}" dt="2021-04-20T20:15:18.485" v="105"/>
        <pc:sldMkLst>
          <pc:docMk/>
          <pc:sldMk cId="800796262" sldId="329"/>
        </pc:sldMkLst>
        <pc:spChg chg="add ord">
          <ac:chgData name="Гость" userId="S::urn:spo:anon#8727f8ba2447965f7b2a95b7afc01055817e3c14ae1a0f467e6b737998eaeeaa::" providerId="AD" clId="Web-{71CBDDD3-5841-A042-610D-8367B98C5753}" dt="2021-04-20T20:15:18.485" v="105"/>
          <ac:spMkLst>
            <pc:docMk/>
            <pc:sldMk cId="800796262" sldId="329"/>
            <ac:spMk id="2" creationId="{67533AEA-189D-470D-AB45-F9D9C0BCFF3D}"/>
          </ac:spMkLst>
        </pc:spChg>
      </pc:sldChg>
      <pc:sldChg chg="addSp modSp">
        <pc:chgData name="Гость" userId="S::urn:spo:anon#8727f8ba2447965f7b2a95b7afc01055817e3c14ae1a0f467e6b737998eaeeaa::" providerId="AD" clId="Web-{71CBDDD3-5841-A042-610D-8367B98C5753}" dt="2021-04-20T20:15:45.658" v="107"/>
        <pc:sldMkLst>
          <pc:docMk/>
          <pc:sldMk cId="1630315649" sldId="330"/>
        </pc:sldMkLst>
        <pc:spChg chg="add ord">
          <ac:chgData name="Гость" userId="S::urn:spo:anon#8727f8ba2447965f7b2a95b7afc01055817e3c14ae1a0f467e6b737998eaeeaa::" providerId="AD" clId="Web-{71CBDDD3-5841-A042-610D-8367B98C5753}" dt="2021-04-20T20:15:45.658" v="107"/>
          <ac:spMkLst>
            <pc:docMk/>
            <pc:sldMk cId="1630315649" sldId="330"/>
            <ac:spMk id="3" creationId="{654C6FA7-5090-4862-832D-78D5C05F911B}"/>
          </ac:spMkLst>
        </pc:spChg>
      </pc:sldChg>
      <pc:sldChg chg="addSp modSp">
        <pc:chgData name="Гость" userId="S::urn:spo:anon#8727f8ba2447965f7b2a95b7afc01055817e3c14ae1a0f467e6b737998eaeeaa::" providerId="AD" clId="Web-{71CBDDD3-5841-A042-610D-8367B98C5753}" dt="2021-04-20T20:25:48.135" v="155" actId="20577"/>
        <pc:sldMkLst>
          <pc:docMk/>
          <pc:sldMk cId="1446686495" sldId="333"/>
        </pc:sldMkLst>
        <pc:spChg chg="add mod ord">
          <ac:chgData name="Гость" userId="S::urn:spo:anon#8727f8ba2447965f7b2a95b7afc01055817e3c14ae1a0f467e6b737998eaeeaa::" providerId="AD" clId="Web-{71CBDDD3-5841-A042-610D-8367B98C5753}" dt="2021-04-20T20:12:51.201" v="10" actId="1076"/>
          <ac:spMkLst>
            <pc:docMk/>
            <pc:sldMk cId="1446686495" sldId="333"/>
            <ac:spMk id="2" creationId="{966D452B-DDA0-4787-92C4-1ACE36C0828F}"/>
          </ac:spMkLst>
        </pc:spChg>
        <pc:spChg chg="add mod">
          <ac:chgData name="Гость" userId="S::urn:spo:anon#8727f8ba2447965f7b2a95b7afc01055817e3c14ae1a0f467e6b737998eaeeaa::" providerId="AD" clId="Web-{71CBDDD3-5841-A042-610D-8367B98C5753}" dt="2021-04-20T20:25:48.135" v="155" actId="20577"/>
          <ac:spMkLst>
            <pc:docMk/>
            <pc:sldMk cId="1446686495" sldId="333"/>
            <ac:spMk id="3" creationId="{31EFC2DF-A371-4894-B2D1-D148837FB044}"/>
          </ac:spMkLst>
        </pc:spChg>
      </pc:sldChg>
      <pc:sldChg chg="addSp modSp">
        <pc:chgData name="Гость" userId="S::urn:spo:anon#8727f8ba2447965f7b2a95b7afc01055817e3c14ae1a0f467e6b737998eaeeaa::" providerId="AD" clId="Web-{71CBDDD3-5841-A042-610D-8367B98C5753}" dt="2021-04-20T20:26:01.199" v="157" actId="20577"/>
        <pc:sldMkLst>
          <pc:docMk/>
          <pc:sldMk cId="3273524356" sldId="334"/>
        </pc:sldMkLst>
        <pc:spChg chg="add ord">
          <ac:chgData name="Гость" userId="S::urn:spo:anon#8727f8ba2447965f7b2a95b7afc01055817e3c14ae1a0f467e6b737998eaeeaa::" providerId="AD" clId="Web-{71CBDDD3-5841-A042-610D-8367B98C5753}" dt="2021-04-20T20:13:07.498" v="12"/>
          <ac:spMkLst>
            <pc:docMk/>
            <pc:sldMk cId="3273524356" sldId="334"/>
            <ac:spMk id="2" creationId="{E269546E-79C7-4593-8BB9-D4772CECC5AC}"/>
          </ac:spMkLst>
        </pc:spChg>
        <pc:spChg chg="add mod">
          <ac:chgData name="Гость" userId="S::urn:spo:anon#8727f8ba2447965f7b2a95b7afc01055817e3c14ae1a0f467e6b737998eaeeaa::" providerId="AD" clId="Web-{71CBDDD3-5841-A042-610D-8367B98C5753}" dt="2021-04-20T20:26:01.199" v="157" actId="20577"/>
          <ac:spMkLst>
            <pc:docMk/>
            <pc:sldMk cId="3273524356" sldId="334"/>
            <ac:spMk id="3" creationId="{2BF15D75-A27F-4CDD-9CAB-9F61599E9010}"/>
          </ac:spMkLst>
        </pc:spChg>
      </pc:sldChg>
      <pc:sldChg chg="addSp modSp">
        <pc:chgData name="Гость" userId="S::urn:spo:anon#8727f8ba2447965f7b2a95b7afc01055817e3c14ae1a0f467e6b737998eaeeaa::" providerId="AD" clId="Web-{71CBDDD3-5841-A042-610D-8367B98C5753}" dt="2021-04-20T20:26:08.840" v="159" actId="20577"/>
        <pc:sldMkLst>
          <pc:docMk/>
          <pc:sldMk cId="2623376360" sldId="335"/>
        </pc:sldMkLst>
        <pc:spChg chg="add ord">
          <ac:chgData name="Гость" userId="S::urn:spo:anon#8727f8ba2447965f7b2a95b7afc01055817e3c14ae1a0f467e6b737998eaeeaa::" providerId="AD" clId="Web-{71CBDDD3-5841-A042-610D-8367B98C5753}" dt="2021-04-20T20:13:18.499" v="14"/>
          <ac:spMkLst>
            <pc:docMk/>
            <pc:sldMk cId="2623376360" sldId="335"/>
            <ac:spMk id="2" creationId="{21ADB17F-C887-4DBA-8AC8-89A5F228DEC8}"/>
          </ac:spMkLst>
        </pc:spChg>
        <pc:spChg chg="add mod">
          <ac:chgData name="Гость" userId="S::urn:spo:anon#8727f8ba2447965f7b2a95b7afc01055817e3c14ae1a0f467e6b737998eaeeaa::" providerId="AD" clId="Web-{71CBDDD3-5841-A042-610D-8367B98C5753}" dt="2021-04-20T20:26:08.840" v="159" actId="20577"/>
          <ac:spMkLst>
            <pc:docMk/>
            <pc:sldMk cId="2623376360" sldId="335"/>
            <ac:spMk id="3" creationId="{9EEAA3D2-44F7-4E69-92C1-AA609C2821DD}"/>
          </ac:spMkLst>
        </pc:spChg>
      </pc:sldChg>
      <pc:sldChg chg="addSp modSp">
        <pc:chgData name="Гость" userId="S::urn:spo:anon#8727f8ba2447965f7b2a95b7afc01055817e3c14ae1a0f467e6b737998eaeeaa::" providerId="AD" clId="Web-{71CBDDD3-5841-A042-610D-8367B98C5753}" dt="2021-04-20T20:26:19.060" v="163" actId="14100"/>
        <pc:sldMkLst>
          <pc:docMk/>
          <pc:sldMk cId="222936822" sldId="336"/>
        </pc:sldMkLst>
        <pc:spChg chg="add ord">
          <ac:chgData name="Гость" userId="S::urn:spo:anon#8727f8ba2447965f7b2a95b7afc01055817e3c14ae1a0f467e6b737998eaeeaa::" providerId="AD" clId="Web-{71CBDDD3-5841-A042-610D-8367B98C5753}" dt="2021-04-20T20:13:25.171" v="16"/>
          <ac:spMkLst>
            <pc:docMk/>
            <pc:sldMk cId="222936822" sldId="336"/>
            <ac:spMk id="2" creationId="{A9A194EB-A817-4CAE-BFC1-D218A2B23DFC}"/>
          </ac:spMkLst>
        </pc:spChg>
        <pc:spChg chg="add mod">
          <ac:chgData name="Гость" userId="S::urn:spo:anon#8727f8ba2447965f7b2a95b7afc01055817e3c14ae1a0f467e6b737998eaeeaa::" providerId="AD" clId="Web-{71CBDDD3-5841-A042-610D-8367B98C5753}" dt="2021-04-20T20:26:19.060" v="163" actId="14100"/>
          <ac:spMkLst>
            <pc:docMk/>
            <pc:sldMk cId="222936822" sldId="336"/>
            <ac:spMk id="3" creationId="{EC3B3F61-766D-48E0-8EAC-5790A241082B}"/>
          </ac:spMkLst>
        </pc:spChg>
      </pc:sldChg>
      <pc:sldChg chg="addSp modSp">
        <pc:chgData name="Гость" userId="S::urn:spo:anon#8727f8ba2447965f7b2a95b7afc01055817e3c14ae1a0f467e6b737998eaeeaa::" providerId="AD" clId="Web-{71CBDDD3-5841-A042-610D-8367B98C5753}" dt="2021-04-20T20:26:40.732" v="165" actId="20577"/>
        <pc:sldMkLst>
          <pc:docMk/>
          <pc:sldMk cId="2877000194" sldId="337"/>
        </pc:sldMkLst>
        <pc:spChg chg="add ord">
          <ac:chgData name="Гость" userId="S::urn:spo:anon#8727f8ba2447965f7b2a95b7afc01055817e3c14ae1a0f467e6b737998eaeeaa::" providerId="AD" clId="Web-{71CBDDD3-5841-A042-610D-8367B98C5753}" dt="2021-04-20T20:13:30.686" v="18"/>
          <ac:spMkLst>
            <pc:docMk/>
            <pc:sldMk cId="2877000194" sldId="337"/>
            <ac:spMk id="2" creationId="{4F4240F6-81C4-4D08-A593-EC1778F3D464}"/>
          </ac:spMkLst>
        </pc:spChg>
        <pc:spChg chg="add mod">
          <ac:chgData name="Гость" userId="S::urn:spo:anon#8727f8ba2447965f7b2a95b7afc01055817e3c14ae1a0f467e6b737998eaeeaa::" providerId="AD" clId="Web-{71CBDDD3-5841-A042-610D-8367B98C5753}" dt="2021-04-20T20:26:40.732" v="165" actId="20577"/>
          <ac:spMkLst>
            <pc:docMk/>
            <pc:sldMk cId="2877000194" sldId="337"/>
            <ac:spMk id="3" creationId="{4440D2BE-505C-4410-988D-6674EABBC605}"/>
          </ac:spMkLst>
        </pc:spChg>
      </pc:sldChg>
      <pc:sldChg chg="modSp">
        <pc:chgData name="Гость" userId="S::urn:spo:anon#8727f8ba2447965f7b2a95b7afc01055817e3c14ae1a0f467e6b737998eaeeaa::" providerId="AD" clId="Web-{71CBDDD3-5841-A042-610D-8367B98C5753}" dt="2021-04-20T20:14:18.437" v="48"/>
        <pc:sldMkLst>
          <pc:docMk/>
          <pc:sldMk cId="474479656" sldId="338"/>
        </pc:sldMkLst>
        <pc:graphicFrameChg chg="mod modGraphic">
          <ac:chgData name="Гость" userId="S::urn:spo:anon#8727f8ba2447965f7b2a95b7afc01055817e3c14ae1a0f467e6b737998eaeeaa::" providerId="AD" clId="Web-{71CBDDD3-5841-A042-610D-8367B98C5753}" dt="2021-04-20T20:14:18.437" v="48"/>
          <ac:graphicFrameMkLst>
            <pc:docMk/>
            <pc:sldMk cId="474479656" sldId="338"/>
            <ac:graphicFrameMk id="2" creationId="{D548E6A8-C608-4D42-9B56-52A758A9CA01}"/>
          </ac:graphicFrameMkLst>
        </pc:graphicFrameChg>
      </pc:sldChg>
      <pc:sldChg chg="addSp modSp">
        <pc:chgData name="Гость" userId="S::urn:spo:anon#8727f8ba2447965f7b2a95b7afc01055817e3c14ae1a0f467e6b737998eaeeaa::" providerId="AD" clId="Web-{71CBDDD3-5841-A042-610D-8367B98C5753}" dt="2021-04-20T20:25:39.307" v="153" actId="20577"/>
        <pc:sldMkLst>
          <pc:docMk/>
          <pc:sldMk cId="1331843330" sldId="340"/>
        </pc:sldMkLst>
        <pc:spChg chg="add mod">
          <ac:chgData name="Гость" userId="S::urn:spo:anon#8727f8ba2447965f7b2a95b7afc01055817e3c14ae1a0f467e6b737998eaeeaa::" providerId="AD" clId="Web-{71CBDDD3-5841-A042-610D-8367B98C5753}" dt="2021-04-20T20:25:39.307" v="153" actId="20577"/>
          <ac:spMkLst>
            <pc:docMk/>
            <pc:sldMk cId="1331843330" sldId="340"/>
            <ac:spMk id="2" creationId="{2CA31E7A-39F0-4FAE-9E97-D6BF131BB010}"/>
          </ac:spMkLst>
        </pc:spChg>
        <pc:picChg chg="mod">
          <ac:chgData name="Гость" userId="S::urn:spo:anon#8727f8ba2447965f7b2a95b7afc01055817e3c14ae1a0f467e6b737998eaeeaa::" providerId="AD" clId="Web-{71CBDDD3-5841-A042-610D-8367B98C5753}" dt="2021-04-20T20:25:31.963" v="151" actId="1076"/>
          <ac:picMkLst>
            <pc:docMk/>
            <pc:sldMk cId="1331843330" sldId="340"/>
            <ac:picMk id="5" creationId="{E4ED8E0A-018F-4CCF-9EAC-913A9CADF33C}"/>
          </ac:picMkLst>
        </pc:picChg>
        <pc:picChg chg="mod">
          <ac:chgData name="Гость" userId="S::urn:spo:anon#8727f8ba2447965f7b2a95b7afc01055817e3c14ae1a0f467e6b737998eaeeaa::" providerId="AD" clId="Web-{71CBDDD3-5841-A042-610D-8367B98C5753}" dt="2021-04-20T20:25:29.009" v="150" actId="1076"/>
          <ac:picMkLst>
            <pc:docMk/>
            <pc:sldMk cId="1331843330" sldId="340"/>
            <ac:picMk id="11" creationId="{45464F6F-08A5-458F-82AB-0A3C694233BF}"/>
          </ac:picMkLst>
        </pc:picChg>
      </pc:sldChg>
      <pc:sldChg chg="addSp modSp">
        <pc:chgData name="Гость" userId="S::urn:spo:anon#8727f8ba2447965f7b2a95b7afc01055817e3c14ae1a0f467e6b737998eaeeaa::" providerId="AD" clId="Web-{71CBDDD3-5841-A042-610D-8367B98C5753}" dt="2021-04-20T20:29:39.461" v="177" actId="20577"/>
        <pc:sldMkLst>
          <pc:docMk/>
          <pc:sldMk cId="3554426570" sldId="341"/>
        </pc:sldMkLst>
        <pc:spChg chg="add mod">
          <ac:chgData name="Гость" userId="S::urn:spo:anon#8727f8ba2447965f7b2a95b7afc01055817e3c14ae1a0f467e6b737998eaeeaa::" providerId="AD" clId="Web-{71CBDDD3-5841-A042-610D-8367B98C5753}" dt="2021-04-20T20:29:39.461" v="177" actId="20577"/>
          <ac:spMkLst>
            <pc:docMk/>
            <pc:sldMk cId="3554426570" sldId="341"/>
            <ac:spMk id="2" creationId="{4C7A3A8E-60F2-4BC2-A44C-0DB698043F56}"/>
          </ac:spMkLst>
        </pc:spChg>
      </pc:sldChg>
      <pc:sldChg chg="addSp modSp">
        <pc:chgData name="Гость" userId="S::urn:spo:anon#8727f8ba2447965f7b2a95b7afc01055817e3c14ae1a0f467e6b737998eaeeaa::" providerId="AD" clId="Web-{71CBDDD3-5841-A042-610D-8367B98C5753}" dt="2021-04-20T20:27:03.421" v="171" actId="20577"/>
        <pc:sldMkLst>
          <pc:docMk/>
          <pc:sldMk cId="1549218665" sldId="342"/>
        </pc:sldMkLst>
        <pc:spChg chg="add mod">
          <ac:chgData name="Гость" userId="S::urn:spo:anon#8727f8ba2447965f7b2a95b7afc01055817e3c14ae1a0f467e6b737998eaeeaa::" providerId="AD" clId="Web-{71CBDDD3-5841-A042-610D-8367B98C5753}" dt="2021-04-20T20:27:03.421" v="171" actId="20577"/>
          <ac:spMkLst>
            <pc:docMk/>
            <pc:sldMk cId="1549218665" sldId="342"/>
            <ac:spMk id="2" creationId="{29CF2EE2-4F94-4B09-B5E4-2032292A8CBB}"/>
          </ac:spMkLst>
        </pc:spChg>
      </pc:sldChg>
      <pc:sldChg chg="modSp">
        <pc:chgData name="Гость" userId="S::urn:spo:anon#8727f8ba2447965f7b2a95b7afc01055817e3c14ae1a0f467e6b737998eaeeaa::" providerId="AD" clId="Web-{71CBDDD3-5841-A042-610D-8367B98C5753}" dt="2021-04-20T20:14:57.141" v="103"/>
        <pc:sldMkLst>
          <pc:docMk/>
          <pc:sldMk cId="2933926588" sldId="343"/>
        </pc:sldMkLst>
        <pc:graphicFrameChg chg="mod modGraphic">
          <ac:chgData name="Гость" userId="S::urn:spo:anon#8727f8ba2447965f7b2a95b7afc01055817e3c14ae1a0f467e6b737998eaeeaa::" providerId="AD" clId="Web-{71CBDDD3-5841-A042-610D-8367B98C5753}" dt="2021-04-20T20:14:57.141" v="103"/>
          <ac:graphicFrameMkLst>
            <pc:docMk/>
            <pc:sldMk cId="2933926588" sldId="343"/>
            <ac:graphicFrameMk id="5" creationId="{1BA8E699-3902-4555-B6A7-C746BC313531}"/>
          </ac:graphicFrameMkLst>
        </pc:graphicFrameChg>
      </pc:sldChg>
    </pc:docChg>
  </pc:docChgLst>
  <pc:docChgLst>
    <pc:chgData name="Гость" userId="S::urn:spo:anon#8727f8ba2447965f7b2a95b7afc01055817e3c14ae1a0f467e6b737998eaeeaa::" providerId="AD" clId="Web-{E7990E96-0799-631A-7DC7-1E0572CBC0FA}"/>
    <pc:docChg chg="addSld modSld modSection">
      <pc:chgData name="Гость" userId="S::urn:spo:anon#8727f8ba2447965f7b2a95b7afc01055817e3c14ae1a0f467e6b737998eaeeaa::" providerId="AD" clId="Web-{E7990E96-0799-631A-7DC7-1E0572CBC0FA}" dt="2021-04-20T23:17:22.302" v="408" actId="14100"/>
      <pc:docMkLst>
        <pc:docMk/>
      </pc:docMkLst>
      <pc:sldChg chg="modSp">
        <pc:chgData name="Гость" userId="S::urn:spo:anon#8727f8ba2447965f7b2a95b7afc01055817e3c14ae1a0f467e6b737998eaeeaa::" providerId="AD" clId="Web-{E7990E96-0799-631A-7DC7-1E0572CBC0FA}" dt="2021-04-20T20:40:48.603" v="55" actId="20577"/>
        <pc:sldMkLst>
          <pc:docMk/>
          <pc:sldMk cId="87172503" sldId="265"/>
        </pc:sldMkLst>
        <pc:spChg chg="mod">
          <ac:chgData name="Гость" userId="S::urn:spo:anon#8727f8ba2447965f7b2a95b7afc01055817e3c14ae1a0f467e6b737998eaeeaa::" providerId="AD" clId="Web-{E7990E96-0799-631A-7DC7-1E0572CBC0FA}" dt="2021-04-20T20:36:18.008" v="0" actId="14100"/>
          <ac:spMkLst>
            <pc:docMk/>
            <pc:sldMk cId="87172503" sldId="265"/>
            <ac:spMk id="5" creationId="{00000000-0000-0000-0000-000000000000}"/>
          </ac:spMkLst>
        </pc:spChg>
        <pc:spChg chg="mod">
          <ac:chgData name="Гость" userId="S::urn:spo:anon#8727f8ba2447965f7b2a95b7afc01055817e3c14ae1a0f467e6b737998eaeeaa::" providerId="AD" clId="Web-{E7990E96-0799-631A-7DC7-1E0572CBC0FA}" dt="2021-04-20T20:40:48.603" v="55" actId="20577"/>
          <ac:spMkLst>
            <pc:docMk/>
            <pc:sldMk cId="87172503" sldId="265"/>
            <ac:spMk id="7" creationId="{00000000-0000-0000-0000-000000000000}"/>
          </ac:spMkLst>
        </pc:spChg>
      </pc:sldChg>
      <pc:sldChg chg="modSp">
        <pc:chgData name="Гость" userId="S::urn:spo:anon#8727f8ba2447965f7b2a95b7afc01055817e3c14ae1a0f467e6b737998eaeeaa::" providerId="AD" clId="Web-{E7990E96-0799-631A-7DC7-1E0572CBC0FA}" dt="2021-04-20T20:42:59.079" v="114"/>
        <pc:sldMkLst>
          <pc:docMk/>
          <pc:sldMk cId="3190309084" sldId="292"/>
        </pc:sldMkLst>
        <pc:graphicFrameChg chg="mod modGraphic">
          <ac:chgData name="Гость" userId="S::urn:spo:anon#8727f8ba2447965f7b2a95b7afc01055817e3c14ae1a0f467e6b737998eaeeaa::" providerId="AD" clId="Web-{E7990E96-0799-631A-7DC7-1E0572CBC0FA}" dt="2021-04-20T20:42:59.079" v="114"/>
          <ac:graphicFrameMkLst>
            <pc:docMk/>
            <pc:sldMk cId="3190309084" sldId="292"/>
            <ac:graphicFrameMk id="28" creationId="{73BBAF7C-6A28-4761-8A86-1E9A740EC740}"/>
          </ac:graphicFrameMkLst>
        </pc:graphicFrameChg>
        <pc:picChg chg="mod">
          <ac:chgData name="Гость" userId="S::urn:spo:anon#8727f8ba2447965f7b2a95b7afc01055817e3c14ae1a0f467e6b737998eaeeaa::" providerId="AD" clId="Web-{E7990E96-0799-631A-7DC7-1E0572CBC0FA}" dt="2021-04-20T20:42:58.876" v="112" actId="1076"/>
          <ac:picMkLst>
            <pc:docMk/>
            <pc:sldMk cId="3190309084" sldId="292"/>
            <ac:picMk id="32" creationId="{5D841C8B-0010-4A58-9163-B1697B588E13}"/>
          </ac:picMkLst>
        </pc:picChg>
      </pc:sldChg>
      <pc:sldChg chg="delSp">
        <pc:chgData name="Гость" userId="S::urn:spo:anon#8727f8ba2447965f7b2a95b7afc01055817e3c14ae1a0f467e6b737998eaeeaa::" providerId="AD" clId="Web-{E7990E96-0799-631A-7DC7-1E0572CBC0FA}" dt="2021-04-20T20:43:41.363" v="158"/>
        <pc:sldMkLst>
          <pc:docMk/>
          <pc:sldMk cId="688774950" sldId="293"/>
        </pc:sldMkLst>
        <pc:spChg chg="del">
          <ac:chgData name="Гость" userId="S::urn:spo:anon#8727f8ba2447965f7b2a95b7afc01055817e3c14ae1a0f467e6b737998eaeeaa::" providerId="AD" clId="Web-{E7990E96-0799-631A-7DC7-1E0572CBC0FA}" dt="2021-04-20T20:43:41.363" v="158"/>
          <ac:spMkLst>
            <pc:docMk/>
            <pc:sldMk cId="688774950" sldId="293"/>
            <ac:spMk id="2" creationId="{69F2BF65-921C-4489-9062-132D75EA5276}"/>
          </ac:spMkLst>
        </pc:spChg>
      </pc:sldChg>
      <pc:sldChg chg="modSp">
        <pc:chgData name="Гость" userId="S::urn:spo:anon#8727f8ba2447965f7b2a95b7afc01055817e3c14ae1a0f467e6b737998eaeeaa::" providerId="AD" clId="Web-{E7990E96-0799-631A-7DC7-1E0572CBC0FA}" dt="2021-04-20T20:44:00.926" v="185"/>
        <pc:sldMkLst>
          <pc:docMk/>
          <pc:sldMk cId="3800193706" sldId="297"/>
        </pc:sldMkLst>
        <pc:graphicFrameChg chg="mod modGraphic">
          <ac:chgData name="Гость" userId="S::urn:spo:anon#8727f8ba2447965f7b2a95b7afc01055817e3c14ae1a0f467e6b737998eaeeaa::" providerId="AD" clId="Web-{E7990E96-0799-631A-7DC7-1E0572CBC0FA}" dt="2021-04-20T20:44:00.926" v="185"/>
          <ac:graphicFrameMkLst>
            <pc:docMk/>
            <pc:sldMk cId="3800193706" sldId="297"/>
            <ac:graphicFrameMk id="3" creationId="{26A767CB-8B96-4C6E-B92C-88C16E04ED5F}"/>
          </ac:graphicFrameMkLst>
        </pc:graphicFrameChg>
      </pc:sldChg>
      <pc:sldChg chg="addSp modSp">
        <pc:chgData name="Гость" userId="S::urn:spo:anon#8727f8ba2447965f7b2a95b7afc01055817e3c14ae1a0f467e6b737998eaeeaa::" providerId="AD" clId="Web-{E7990E96-0799-631A-7DC7-1E0572CBC0FA}" dt="2021-04-20T20:48:22.973" v="264" actId="20577"/>
        <pc:sldMkLst>
          <pc:docMk/>
          <pc:sldMk cId="2824703704" sldId="308"/>
        </pc:sldMkLst>
        <pc:spChg chg="add mod">
          <ac:chgData name="Гость" userId="S::urn:spo:anon#8727f8ba2447965f7b2a95b7afc01055817e3c14ae1a0f467e6b737998eaeeaa::" providerId="AD" clId="Web-{E7990E96-0799-631A-7DC7-1E0572CBC0FA}" dt="2021-04-20T20:48:22.973" v="264" actId="20577"/>
          <ac:spMkLst>
            <pc:docMk/>
            <pc:sldMk cId="2824703704" sldId="308"/>
            <ac:spMk id="2" creationId="{FB930513-FD8C-4892-BCAB-339BE55A1CE4}"/>
          </ac:spMkLst>
        </pc:spChg>
      </pc:sldChg>
      <pc:sldChg chg="addSp modSp">
        <pc:chgData name="Гость" userId="S::urn:spo:anon#8727f8ba2447965f7b2a95b7afc01055817e3c14ae1a0f467e6b737998eaeeaa::" providerId="AD" clId="Web-{E7990E96-0799-631A-7DC7-1E0572CBC0FA}" dt="2021-04-20T21:58:00.070" v="377" actId="14100"/>
        <pc:sldMkLst>
          <pc:docMk/>
          <pc:sldMk cId="1728475672" sldId="314"/>
        </pc:sldMkLst>
        <pc:spChg chg="add mod">
          <ac:chgData name="Гость" userId="S::urn:spo:anon#8727f8ba2447965f7b2a95b7afc01055817e3c14ae1a0f467e6b737998eaeeaa::" providerId="AD" clId="Web-{E7990E96-0799-631A-7DC7-1E0572CBC0FA}" dt="2021-04-20T20:46:05.340" v="223" actId="20577"/>
          <ac:spMkLst>
            <pc:docMk/>
            <pc:sldMk cId="1728475672" sldId="314"/>
            <ac:spMk id="2" creationId="{01E61A3C-5B22-4816-A714-6652CDFD6753}"/>
          </ac:spMkLst>
        </pc:spChg>
        <pc:spChg chg="mod">
          <ac:chgData name="Гость" userId="S::urn:spo:anon#8727f8ba2447965f7b2a95b7afc01055817e3c14ae1a0f467e6b737998eaeeaa::" providerId="AD" clId="Web-{E7990E96-0799-631A-7DC7-1E0572CBC0FA}" dt="2021-04-20T21:58:00.070" v="377" actId="14100"/>
          <ac:spMkLst>
            <pc:docMk/>
            <pc:sldMk cId="1728475672" sldId="314"/>
            <ac:spMk id="5" creationId="{ADDD27FA-3DE7-4BD7-9395-56FE4B679D16}"/>
          </ac:spMkLst>
        </pc:spChg>
        <pc:picChg chg="mod">
          <ac:chgData name="Гость" userId="S::urn:spo:anon#8727f8ba2447965f7b2a95b7afc01055817e3c14ae1a0f467e6b737998eaeeaa::" providerId="AD" clId="Web-{E7990E96-0799-631A-7DC7-1E0572CBC0FA}" dt="2021-04-20T21:35:15.872" v="375" actId="1076"/>
          <ac:picMkLst>
            <pc:docMk/>
            <pc:sldMk cId="1728475672" sldId="314"/>
            <ac:picMk id="11272" creationId="{BFFF7967-4307-4C9F-BA74-9A1B6DF2AF17}"/>
          </ac:picMkLst>
        </pc:picChg>
      </pc:sldChg>
      <pc:sldChg chg="addSp modSp">
        <pc:chgData name="Гость" userId="S::urn:spo:anon#8727f8ba2447965f7b2a95b7afc01055817e3c14ae1a0f467e6b737998eaeeaa::" providerId="AD" clId="Web-{E7990E96-0799-631A-7DC7-1E0572CBC0FA}" dt="2021-04-20T20:46:14.262" v="226" actId="20577"/>
        <pc:sldMkLst>
          <pc:docMk/>
          <pc:sldMk cId="3549071381" sldId="316"/>
        </pc:sldMkLst>
        <pc:spChg chg="add mod">
          <ac:chgData name="Гость" userId="S::urn:spo:anon#8727f8ba2447965f7b2a95b7afc01055817e3c14ae1a0f467e6b737998eaeeaa::" providerId="AD" clId="Web-{E7990E96-0799-631A-7DC7-1E0572CBC0FA}" dt="2021-04-20T20:46:14.262" v="226" actId="20577"/>
          <ac:spMkLst>
            <pc:docMk/>
            <pc:sldMk cId="3549071381" sldId="316"/>
            <ac:spMk id="2" creationId="{5A36AA03-1C39-466F-B785-A21B9231CAD9}"/>
          </ac:spMkLst>
        </pc:spChg>
      </pc:sldChg>
      <pc:sldChg chg="addSp modSp">
        <pc:chgData name="Гость" userId="S::urn:spo:anon#8727f8ba2447965f7b2a95b7afc01055817e3c14ae1a0f467e6b737998eaeeaa::" providerId="AD" clId="Web-{E7990E96-0799-631A-7DC7-1E0572CBC0FA}" dt="2021-04-20T20:46:26.951" v="229" actId="20577"/>
        <pc:sldMkLst>
          <pc:docMk/>
          <pc:sldMk cId="809751749" sldId="321"/>
        </pc:sldMkLst>
        <pc:spChg chg="add mod">
          <ac:chgData name="Гость" userId="S::urn:spo:anon#8727f8ba2447965f7b2a95b7afc01055817e3c14ae1a0f467e6b737998eaeeaa::" providerId="AD" clId="Web-{E7990E96-0799-631A-7DC7-1E0572CBC0FA}" dt="2021-04-20T20:46:26.951" v="229" actId="20577"/>
          <ac:spMkLst>
            <pc:docMk/>
            <pc:sldMk cId="809751749" sldId="321"/>
            <ac:spMk id="2" creationId="{66829B4E-F0F3-4BB3-9EC2-EAA0C7AE22CD}"/>
          </ac:spMkLst>
        </pc:spChg>
      </pc:sldChg>
      <pc:sldChg chg="modSp">
        <pc:chgData name="Гость" userId="S::urn:spo:anon#8727f8ba2447965f7b2a95b7afc01055817e3c14ae1a0f467e6b737998eaeeaa::" providerId="AD" clId="Web-{E7990E96-0799-631A-7DC7-1E0572CBC0FA}" dt="2021-04-20T20:43:31.596" v="157"/>
        <pc:sldMkLst>
          <pc:docMk/>
          <pc:sldMk cId="3556668773" sldId="323"/>
        </pc:sldMkLst>
        <pc:graphicFrameChg chg="mod modGraphic">
          <ac:chgData name="Гость" userId="S::urn:spo:anon#8727f8ba2447965f7b2a95b7afc01055817e3c14ae1a0f467e6b737998eaeeaa::" providerId="AD" clId="Web-{E7990E96-0799-631A-7DC7-1E0572CBC0FA}" dt="2021-04-20T20:43:31.596" v="157"/>
          <ac:graphicFrameMkLst>
            <pc:docMk/>
            <pc:sldMk cId="3556668773" sldId="323"/>
            <ac:graphicFrameMk id="3" creationId="{5ED55B2D-C16D-46D3-A64E-9993161582B9}"/>
          </ac:graphicFrameMkLst>
        </pc:graphicFrameChg>
      </pc:sldChg>
      <pc:sldChg chg="addSp modSp">
        <pc:chgData name="Гость" userId="S::urn:spo:anon#8727f8ba2447965f7b2a95b7afc01055817e3c14ae1a0f467e6b737998eaeeaa::" providerId="AD" clId="Web-{E7990E96-0799-631A-7DC7-1E0572CBC0FA}" dt="2021-04-20T20:45:53.136" v="221" actId="20577"/>
        <pc:sldMkLst>
          <pc:docMk/>
          <pc:sldMk cId="475947473" sldId="326"/>
        </pc:sldMkLst>
        <pc:spChg chg="add mod">
          <ac:chgData name="Гость" userId="S::urn:spo:anon#8727f8ba2447965f7b2a95b7afc01055817e3c14ae1a0f467e6b737998eaeeaa::" providerId="AD" clId="Web-{E7990E96-0799-631A-7DC7-1E0572CBC0FA}" dt="2021-04-20T20:45:53.136" v="221" actId="20577"/>
          <ac:spMkLst>
            <pc:docMk/>
            <pc:sldMk cId="475947473" sldId="326"/>
            <ac:spMk id="5" creationId="{6B702B8C-5D98-4C40-884E-8BB863EDC996}"/>
          </ac:spMkLst>
        </pc:spChg>
      </pc:sldChg>
      <pc:sldChg chg="addSp modSp">
        <pc:chgData name="Гость" userId="S::urn:spo:anon#8727f8ba2447965f7b2a95b7afc01055817e3c14ae1a0f467e6b737998eaeeaa::" providerId="AD" clId="Web-{E7990E96-0799-631A-7DC7-1E0572CBC0FA}" dt="2021-04-20T20:46:54.843" v="231" actId="20577"/>
        <pc:sldMkLst>
          <pc:docMk/>
          <pc:sldMk cId="3233867609" sldId="327"/>
        </pc:sldMkLst>
        <pc:spChg chg="add mod">
          <ac:chgData name="Гость" userId="S::urn:spo:anon#8727f8ba2447965f7b2a95b7afc01055817e3c14ae1a0f467e6b737998eaeeaa::" providerId="AD" clId="Web-{E7990E96-0799-631A-7DC7-1E0572CBC0FA}" dt="2021-04-20T20:46:54.843" v="231" actId="20577"/>
          <ac:spMkLst>
            <pc:docMk/>
            <pc:sldMk cId="3233867609" sldId="327"/>
            <ac:spMk id="2" creationId="{514C581A-9543-4B3F-B00C-6036B57EADDE}"/>
          </ac:spMkLst>
        </pc:spChg>
      </pc:sldChg>
      <pc:sldChg chg="addSp modSp">
        <pc:chgData name="Гость" userId="S::urn:spo:anon#8727f8ba2447965f7b2a95b7afc01055817e3c14ae1a0f467e6b737998eaeeaa::" providerId="AD" clId="Web-{E7990E96-0799-631A-7DC7-1E0572CBC0FA}" dt="2021-04-20T20:47:00.812" v="234" actId="20577"/>
        <pc:sldMkLst>
          <pc:docMk/>
          <pc:sldMk cId="1252753545" sldId="328"/>
        </pc:sldMkLst>
        <pc:spChg chg="add mod">
          <ac:chgData name="Гость" userId="S::urn:spo:anon#8727f8ba2447965f7b2a95b7afc01055817e3c14ae1a0f467e6b737998eaeeaa::" providerId="AD" clId="Web-{E7990E96-0799-631A-7DC7-1E0572CBC0FA}" dt="2021-04-20T20:47:00.812" v="234" actId="20577"/>
          <ac:spMkLst>
            <pc:docMk/>
            <pc:sldMk cId="1252753545" sldId="328"/>
            <ac:spMk id="5" creationId="{CE574C4A-3579-4C8D-8BF7-990F567072FC}"/>
          </ac:spMkLst>
        </pc:spChg>
      </pc:sldChg>
      <pc:sldChg chg="addSp modSp">
        <pc:chgData name="Гость" userId="S::urn:spo:anon#8727f8ba2447965f7b2a95b7afc01055817e3c14ae1a0f467e6b737998eaeeaa::" providerId="AD" clId="Web-{E7990E96-0799-631A-7DC7-1E0572CBC0FA}" dt="2021-04-20T21:34:37.855" v="333"/>
        <pc:sldMkLst>
          <pc:docMk/>
          <pc:sldMk cId="800796262" sldId="329"/>
        </pc:sldMkLst>
        <pc:spChg chg="add mod">
          <ac:chgData name="Гость" userId="S::urn:spo:anon#8727f8ba2447965f7b2a95b7afc01055817e3c14ae1a0f467e6b737998eaeeaa::" providerId="AD" clId="Web-{E7990E96-0799-631A-7DC7-1E0572CBC0FA}" dt="2021-04-20T20:47:15.047" v="237" actId="20577"/>
          <ac:spMkLst>
            <pc:docMk/>
            <pc:sldMk cId="800796262" sldId="329"/>
            <ac:spMk id="4" creationId="{35A0B9B2-6D91-4A8C-BB32-223BE3B47CE1}"/>
          </ac:spMkLst>
        </pc:spChg>
        <pc:graphicFrameChg chg="mod modGraphic">
          <ac:chgData name="Гость" userId="S::urn:spo:anon#8727f8ba2447965f7b2a95b7afc01055817e3c14ae1a0f467e6b737998eaeeaa::" providerId="AD" clId="Web-{E7990E96-0799-631A-7DC7-1E0572CBC0FA}" dt="2021-04-20T21:34:37.855" v="333"/>
          <ac:graphicFrameMkLst>
            <pc:docMk/>
            <pc:sldMk cId="800796262" sldId="329"/>
            <ac:graphicFrameMk id="3" creationId="{81807017-B71C-48F0-8A99-73ADB91B468E}"/>
          </ac:graphicFrameMkLst>
        </pc:graphicFrameChg>
      </pc:sldChg>
      <pc:sldChg chg="addSp modSp">
        <pc:chgData name="Гость" userId="S::urn:spo:anon#8727f8ba2447965f7b2a95b7afc01055817e3c14ae1a0f467e6b737998eaeeaa::" providerId="AD" clId="Web-{E7990E96-0799-631A-7DC7-1E0572CBC0FA}" dt="2021-04-20T21:34:50.668" v="361"/>
        <pc:sldMkLst>
          <pc:docMk/>
          <pc:sldMk cId="1630315649" sldId="330"/>
        </pc:sldMkLst>
        <pc:spChg chg="add mod">
          <ac:chgData name="Гость" userId="S::urn:spo:anon#8727f8ba2447965f7b2a95b7afc01055817e3c14ae1a0f467e6b737998eaeeaa::" providerId="AD" clId="Web-{E7990E96-0799-631A-7DC7-1E0572CBC0FA}" dt="2021-04-20T20:47:22.126" v="240" actId="20577"/>
          <ac:spMkLst>
            <pc:docMk/>
            <pc:sldMk cId="1630315649" sldId="330"/>
            <ac:spMk id="4" creationId="{E610DDB1-3563-45A9-9CBC-30C50401E3C7}"/>
          </ac:spMkLst>
        </pc:spChg>
        <pc:graphicFrameChg chg="mod modGraphic">
          <ac:chgData name="Гость" userId="S::urn:spo:anon#8727f8ba2447965f7b2a95b7afc01055817e3c14ae1a0f467e6b737998eaeeaa::" providerId="AD" clId="Web-{E7990E96-0799-631A-7DC7-1E0572CBC0FA}" dt="2021-04-20T21:34:50.668" v="361"/>
          <ac:graphicFrameMkLst>
            <pc:docMk/>
            <pc:sldMk cId="1630315649" sldId="330"/>
            <ac:graphicFrameMk id="2" creationId="{E858FA05-633A-4771-A577-51E88038DF80}"/>
          </ac:graphicFrameMkLst>
        </pc:graphicFrameChg>
      </pc:sldChg>
      <pc:sldChg chg="addSp modSp">
        <pc:chgData name="Гость" userId="S::urn:spo:anon#8727f8ba2447965f7b2a95b7afc01055817e3c14ae1a0f467e6b737998eaeeaa::" providerId="AD" clId="Web-{E7990E96-0799-631A-7DC7-1E0572CBC0FA}" dt="2021-04-20T21:34:59.309" v="374"/>
        <pc:sldMkLst>
          <pc:docMk/>
          <pc:sldMk cId="453418834" sldId="332"/>
        </pc:sldMkLst>
        <pc:spChg chg="add mod">
          <ac:chgData name="Гость" userId="S::urn:spo:anon#8727f8ba2447965f7b2a95b7afc01055817e3c14ae1a0f467e6b737998eaeeaa::" providerId="AD" clId="Web-{E7990E96-0799-631A-7DC7-1E0572CBC0FA}" dt="2021-04-20T20:47:50.612" v="250" actId="20577"/>
          <ac:spMkLst>
            <pc:docMk/>
            <pc:sldMk cId="453418834" sldId="332"/>
            <ac:spMk id="3" creationId="{4AEC7272-033E-4D62-A767-EBE3AA79B531}"/>
          </ac:spMkLst>
        </pc:spChg>
        <pc:graphicFrameChg chg="mod modGraphic">
          <ac:chgData name="Гость" userId="S::urn:spo:anon#8727f8ba2447965f7b2a95b7afc01055817e3c14ae1a0f467e6b737998eaeeaa::" providerId="AD" clId="Web-{E7990E96-0799-631A-7DC7-1E0572CBC0FA}" dt="2021-04-20T21:34:59.309" v="374"/>
          <ac:graphicFrameMkLst>
            <pc:docMk/>
            <pc:sldMk cId="453418834" sldId="332"/>
            <ac:graphicFrameMk id="2" creationId="{35921F46-47BC-46DD-B3E9-89748BB4A768}"/>
          </ac:graphicFrameMkLst>
        </pc:graphicFrameChg>
      </pc:sldChg>
      <pc:sldChg chg="modSp">
        <pc:chgData name="Гость" userId="S::urn:spo:anon#8727f8ba2447965f7b2a95b7afc01055817e3c14ae1a0f467e6b737998eaeeaa::" providerId="AD" clId="Web-{E7990E96-0799-631A-7DC7-1E0572CBC0FA}" dt="2021-04-20T20:44:20.599" v="200"/>
        <pc:sldMkLst>
          <pc:docMk/>
          <pc:sldMk cId="1446686495" sldId="333"/>
        </pc:sldMkLst>
        <pc:graphicFrameChg chg="mod modGraphic">
          <ac:chgData name="Гость" userId="S::urn:spo:anon#8727f8ba2447965f7b2a95b7afc01055817e3c14ae1a0f467e6b737998eaeeaa::" providerId="AD" clId="Web-{E7990E96-0799-631A-7DC7-1E0572CBC0FA}" dt="2021-04-20T20:44:20.599" v="200"/>
          <ac:graphicFrameMkLst>
            <pc:docMk/>
            <pc:sldMk cId="1446686495" sldId="333"/>
            <ac:graphicFrameMk id="12" creationId="{BFCACAC0-8820-4D3A-AFC9-B6FE492F0E2C}"/>
          </ac:graphicFrameMkLst>
        </pc:graphicFrameChg>
      </pc:sldChg>
      <pc:sldChg chg="modSp">
        <pc:chgData name="Гость" userId="S::urn:spo:anon#8727f8ba2447965f7b2a95b7afc01055817e3c14ae1a0f467e6b737998eaeeaa::" providerId="AD" clId="Web-{E7990E96-0799-631A-7DC7-1E0572CBC0FA}" dt="2021-04-20T20:44:28.897" v="210"/>
        <pc:sldMkLst>
          <pc:docMk/>
          <pc:sldMk cId="3273524356" sldId="334"/>
        </pc:sldMkLst>
        <pc:graphicFrameChg chg="mod modGraphic">
          <ac:chgData name="Гость" userId="S::urn:spo:anon#8727f8ba2447965f7b2a95b7afc01055817e3c14ae1a0f467e6b737998eaeeaa::" providerId="AD" clId="Web-{E7990E96-0799-631A-7DC7-1E0572CBC0FA}" dt="2021-04-20T20:44:28.897" v="210"/>
          <ac:graphicFrameMkLst>
            <pc:docMk/>
            <pc:sldMk cId="3273524356" sldId="334"/>
            <ac:graphicFrameMk id="12" creationId="{BFCACAC0-8820-4D3A-AFC9-B6FE492F0E2C}"/>
          </ac:graphicFrameMkLst>
        </pc:graphicFrameChg>
      </pc:sldChg>
      <pc:sldChg chg="addSp modSp">
        <pc:chgData name="Гость" userId="S::urn:spo:anon#8727f8ba2447965f7b2a95b7afc01055817e3c14ae1a0f467e6b737998eaeeaa::" providerId="AD" clId="Web-{E7990E96-0799-631A-7DC7-1E0572CBC0FA}" dt="2021-04-20T20:45:36.667" v="217" actId="20577"/>
        <pc:sldMkLst>
          <pc:docMk/>
          <pc:sldMk cId="474479656" sldId="338"/>
        </pc:sldMkLst>
        <pc:spChg chg="add mod">
          <ac:chgData name="Гость" userId="S::urn:spo:anon#8727f8ba2447965f7b2a95b7afc01055817e3c14ae1a0f467e6b737998eaeeaa::" providerId="AD" clId="Web-{E7990E96-0799-631A-7DC7-1E0572CBC0FA}" dt="2021-04-20T20:45:36.667" v="217" actId="20577"/>
          <ac:spMkLst>
            <pc:docMk/>
            <pc:sldMk cId="474479656" sldId="338"/>
            <ac:spMk id="3" creationId="{888EECD5-FDF1-4DC3-856A-E1CDE92F8A6A}"/>
          </ac:spMkLst>
        </pc:spChg>
      </pc:sldChg>
      <pc:sldChg chg="addSp modSp">
        <pc:chgData name="Гость" userId="S::urn:spo:anon#8727f8ba2447965f7b2a95b7afc01055817e3c14ae1a0f467e6b737998eaeeaa::" providerId="AD" clId="Web-{E7990E96-0799-631A-7DC7-1E0572CBC0FA}" dt="2021-04-20T20:45:15.884" v="214"/>
        <pc:sldMkLst>
          <pc:docMk/>
          <pc:sldMk cId="3554426570" sldId="341"/>
        </pc:sldMkLst>
        <pc:spChg chg="add mod ord">
          <ac:chgData name="Гость" userId="S::urn:spo:anon#8727f8ba2447965f7b2a95b7afc01055817e3c14ae1a0f467e6b737998eaeeaa::" providerId="AD" clId="Web-{E7990E96-0799-631A-7DC7-1E0572CBC0FA}" dt="2021-04-20T20:45:15.884" v="214"/>
          <ac:spMkLst>
            <pc:docMk/>
            <pc:sldMk cId="3554426570" sldId="341"/>
            <ac:spMk id="3" creationId="{EB0E1FB8-4873-4D4D-BE40-1EC85FCF39FD}"/>
          </ac:spMkLst>
        </pc:spChg>
      </pc:sldChg>
      <pc:sldChg chg="addSp modSp">
        <pc:chgData name="Гость" userId="S::urn:spo:anon#8727f8ba2447965f7b2a95b7afc01055817e3c14ae1a0f467e6b737998eaeeaa::" providerId="AD" clId="Web-{E7990E96-0799-631A-7DC7-1E0572CBC0FA}" dt="2021-04-20T20:45:45.073" v="219" actId="20577"/>
        <pc:sldMkLst>
          <pc:docMk/>
          <pc:sldMk cId="2933926588" sldId="343"/>
        </pc:sldMkLst>
        <pc:spChg chg="add mod">
          <ac:chgData name="Гость" userId="S::urn:spo:anon#8727f8ba2447965f7b2a95b7afc01055817e3c14ae1a0f467e6b737998eaeeaa::" providerId="AD" clId="Web-{E7990E96-0799-631A-7DC7-1E0572CBC0FA}" dt="2021-04-20T20:45:45.073" v="219" actId="20577"/>
          <ac:spMkLst>
            <pc:docMk/>
            <pc:sldMk cId="2933926588" sldId="343"/>
            <ac:spMk id="2" creationId="{3EAFA348-2A84-444C-8E3B-E593B14B9C07}"/>
          </ac:spMkLst>
        </pc:spChg>
      </pc:sldChg>
      <pc:sldChg chg="addSp modSp">
        <pc:chgData name="Гость" userId="S::urn:spo:anon#8727f8ba2447965f7b2a95b7afc01055817e3c14ae1a0f467e6b737998eaeeaa::" providerId="AD" clId="Web-{E7990E96-0799-631A-7DC7-1E0572CBC0FA}" dt="2021-04-20T20:47:42.877" v="247" actId="20577"/>
        <pc:sldMkLst>
          <pc:docMk/>
          <pc:sldMk cId="4001314456" sldId="344"/>
        </pc:sldMkLst>
        <pc:spChg chg="add mod">
          <ac:chgData name="Гость" userId="S::urn:spo:anon#8727f8ba2447965f7b2a95b7afc01055817e3c14ae1a0f467e6b737998eaeeaa::" providerId="AD" clId="Web-{E7990E96-0799-631A-7DC7-1E0572CBC0FA}" dt="2021-04-20T20:47:42.877" v="247" actId="20577"/>
          <ac:spMkLst>
            <pc:docMk/>
            <pc:sldMk cId="4001314456" sldId="344"/>
            <ac:spMk id="2" creationId="{F6C22E67-6315-4BFE-8500-874CB7754D70}"/>
          </ac:spMkLst>
        </pc:spChg>
      </pc:sldChg>
      <pc:sldChg chg="addSp modSp">
        <pc:chgData name="Гость" userId="S::urn:spo:anon#8727f8ba2447965f7b2a95b7afc01055817e3c14ae1a0f467e6b737998eaeeaa::" providerId="AD" clId="Web-{E7990E96-0799-631A-7DC7-1E0572CBC0FA}" dt="2021-04-20T20:47:31.783" v="244" actId="20577"/>
        <pc:sldMkLst>
          <pc:docMk/>
          <pc:sldMk cId="2265066275" sldId="345"/>
        </pc:sldMkLst>
        <pc:spChg chg="add mod">
          <ac:chgData name="Гость" userId="S::urn:spo:anon#8727f8ba2447965f7b2a95b7afc01055817e3c14ae1a0f467e6b737998eaeeaa::" providerId="AD" clId="Web-{E7990E96-0799-631A-7DC7-1E0572CBC0FA}" dt="2021-04-20T20:47:31.783" v="244" actId="20577"/>
          <ac:spMkLst>
            <pc:docMk/>
            <pc:sldMk cId="2265066275" sldId="345"/>
            <ac:spMk id="2" creationId="{38D5F1A2-6160-41F0-AFB9-DEDB71C7C9CF}"/>
          </ac:spMkLst>
        </pc:spChg>
      </pc:sldChg>
      <pc:sldChg chg="addSp modSp">
        <pc:chgData name="Гость" userId="S::urn:spo:anon#8727f8ba2447965f7b2a95b7afc01055817e3c14ae1a0f467e6b737998eaeeaa::" providerId="AD" clId="Web-{E7990E96-0799-631A-7DC7-1E0572CBC0FA}" dt="2021-04-20T20:48:02.003" v="253" actId="20577"/>
        <pc:sldMkLst>
          <pc:docMk/>
          <pc:sldMk cId="1265525016" sldId="346"/>
        </pc:sldMkLst>
        <pc:spChg chg="add mod">
          <ac:chgData name="Гость" userId="S::urn:spo:anon#8727f8ba2447965f7b2a95b7afc01055817e3c14ae1a0f467e6b737998eaeeaa::" providerId="AD" clId="Web-{E7990E96-0799-631A-7DC7-1E0572CBC0FA}" dt="2021-04-20T20:48:02.003" v="253" actId="20577"/>
          <ac:spMkLst>
            <pc:docMk/>
            <pc:sldMk cId="1265525016" sldId="346"/>
            <ac:spMk id="4" creationId="{AD44FD21-9682-483E-BDF7-133F368A2AC4}"/>
          </ac:spMkLst>
        </pc:spChg>
      </pc:sldChg>
      <pc:sldChg chg="addSp delSp modSp add replId">
        <pc:chgData name="Гость" userId="S::urn:spo:anon#8727f8ba2447965f7b2a95b7afc01055817e3c14ae1a0f467e6b737998eaeeaa::" providerId="AD" clId="Web-{E7990E96-0799-631A-7DC7-1E0572CBC0FA}" dt="2021-04-20T23:17:22.302" v="408" actId="14100"/>
        <pc:sldMkLst>
          <pc:docMk/>
          <pc:sldMk cId="32387909" sldId="347"/>
        </pc:sldMkLst>
        <pc:spChg chg="del">
          <ac:chgData name="Гость" userId="S::urn:spo:anon#8727f8ba2447965f7b2a95b7afc01055817e3c14ae1a0f467e6b737998eaeeaa::" providerId="AD" clId="Web-{E7990E96-0799-631A-7DC7-1E0572CBC0FA}" dt="2021-04-20T23:08:38.696" v="382"/>
          <ac:spMkLst>
            <pc:docMk/>
            <pc:sldMk cId="32387909" sldId="347"/>
            <ac:spMk id="5" creationId="{ADDD27FA-3DE7-4BD7-9395-56FE4B679D16}"/>
          </ac:spMkLst>
        </pc:spChg>
        <pc:spChg chg="del">
          <ac:chgData name="Гость" userId="S::urn:spo:anon#8727f8ba2447965f7b2a95b7afc01055817e3c14ae1a0f467e6b737998eaeeaa::" providerId="AD" clId="Web-{E7990E96-0799-631A-7DC7-1E0572CBC0FA}" dt="2021-04-20T23:08:37.055" v="381"/>
          <ac:spMkLst>
            <pc:docMk/>
            <pc:sldMk cId="32387909" sldId="347"/>
            <ac:spMk id="16" creationId="{C10BDB6C-D922-46A8-B00D-872CD47D8D4E}"/>
          </ac:spMkLst>
        </pc:spChg>
        <pc:picChg chg="add mod modCrop">
          <ac:chgData name="Гость" userId="S::urn:spo:anon#8727f8ba2447965f7b2a95b7afc01055817e3c14ae1a0f467e6b737998eaeeaa::" providerId="AD" clId="Web-{E7990E96-0799-631A-7DC7-1E0572CBC0FA}" dt="2021-04-20T23:12:32.454" v="387"/>
          <ac:picMkLst>
            <pc:docMk/>
            <pc:sldMk cId="32387909" sldId="347"/>
            <ac:picMk id="3" creationId="{85D24CFC-1239-442A-B456-E3F6E7614E07}"/>
          </ac:picMkLst>
        </pc:picChg>
        <pc:picChg chg="add mod modCrop">
          <ac:chgData name="Гость" userId="S::urn:spo:anon#8727f8ba2447965f7b2a95b7afc01055817e3c14ae1a0f467e6b737998eaeeaa::" providerId="AD" clId="Web-{E7990E96-0799-631A-7DC7-1E0572CBC0FA}" dt="2021-04-20T23:13:28.923" v="397" actId="14100"/>
          <ac:picMkLst>
            <pc:docMk/>
            <pc:sldMk cId="32387909" sldId="347"/>
            <ac:picMk id="6" creationId="{A1C90D83-483B-4A3B-BDAB-6BA0210C850E}"/>
          </ac:picMkLst>
        </pc:picChg>
        <pc:picChg chg="add mod">
          <ac:chgData name="Гость" userId="S::urn:spo:anon#8727f8ba2447965f7b2a95b7afc01055817e3c14ae1a0f467e6b737998eaeeaa::" providerId="AD" clId="Web-{E7990E96-0799-631A-7DC7-1E0572CBC0FA}" dt="2021-04-20T23:17:22.302" v="408" actId="14100"/>
          <ac:picMkLst>
            <pc:docMk/>
            <pc:sldMk cId="32387909" sldId="347"/>
            <ac:picMk id="7" creationId="{3251A60B-8467-4807-9D76-21B080AD3DE7}"/>
          </ac:picMkLst>
        </pc:picChg>
        <pc:picChg chg="add mod">
          <ac:chgData name="Гость" userId="S::urn:spo:anon#8727f8ba2447965f7b2a95b7afc01055817e3c14ae1a0f467e6b737998eaeeaa::" providerId="AD" clId="Web-{E7990E96-0799-631A-7DC7-1E0572CBC0FA}" dt="2021-04-20T23:17:04.255" v="405" actId="14100"/>
          <ac:picMkLst>
            <pc:docMk/>
            <pc:sldMk cId="32387909" sldId="347"/>
            <ac:picMk id="8" creationId="{273A90F8-9C4B-4F6C-874A-F8AE8EA77098}"/>
          </ac:picMkLst>
        </pc:picChg>
        <pc:picChg chg="del">
          <ac:chgData name="Гость" userId="S::urn:spo:anon#8727f8ba2447965f7b2a95b7afc01055817e3c14ae1a0f467e6b737998eaeeaa::" providerId="AD" clId="Web-{E7990E96-0799-631A-7DC7-1E0572CBC0FA}" dt="2021-04-20T23:08:31.071" v="379"/>
          <ac:picMkLst>
            <pc:docMk/>
            <pc:sldMk cId="32387909" sldId="347"/>
            <ac:picMk id="11270" creationId="{4C39575C-3E05-4DCF-81FE-26F14157261B}"/>
          </ac:picMkLst>
        </pc:picChg>
        <pc:picChg chg="del">
          <ac:chgData name="Гость" userId="S::urn:spo:anon#8727f8ba2447965f7b2a95b7afc01055817e3c14ae1a0f467e6b737998eaeeaa::" providerId="AD" clId="Web-{E7990E96-0799-631A-7DC7-1E0572CBC0FA}" dt="2021-04-20T23:08:32.508" v="380"/>
          <ac:picMkLst>
            <pc:docMk/>
            <pc:sldMk cId="32387909" sldId="347"/>
            <ac:picMk id="11272" creationId="{BFFF7967-4307-4C9F-BA74-9A1B6DF2AF17}"/>
          </ac:picMkLst>
        </pc:picChg>
      </pc:sldChg>
    </pc:docChg>
  </pc:docChgLst>
  <pc:docChgLst>
    <pc:chgData name="Андрей Александрович Антонов" userId="0a1bbc6b-7840-4955-8cb9-a01cd7177ca1" providerId="ADAL" clId="{A3ACD327-EF5E-6547-83A8-2D70FDF69F7E}"/>
    <pc:docChg chg="custSel addSld delSld modSld sldOrd modSection">
      <pc:chgData name="Андрей Александрович Антонов" userId="0a1bbc6b-7840-4955-8cb9-a01cd7177ca1" providerId="ADAL" clId="{A3ACD327-EF5E-6547-83A8-2D70FDF69F7E}" dt="2021-04-21T14:14:16.224" v="956" actId="1035"/>
      <pc:docMkLst>
        <pc:docMk/>
      </pc:docMkLst>
      <pc:sldChg chg="del">
        <pc:chgData name="Андрей Александрович Антонов" userId="0a1bbc6b-7840-4955-8cb9-a01cd7177ca1" providerId="ADAL" clId="{A3ACD327-EF5E-6547-83A8-2D70FDF69F7E}" dt="2021-04-21T06:46:52.414" v="561" actId="2696"/>
        <pc:sldMkLst>
          <pc:docMk/>
          <pc:sldMk cId="1728475672" sldId="314"/>
        </pc:sldMkLst>
      </pc:sldChg>
      <pc:sldChg chg="del ord">
        <pc:chgData name="Андрей Александрович Антонов" userId="0a1bbc6b-7840-4955-8cb9-a01cd7177ca1" providerId="ADAL" clId="{A3ACD327-EF5E-6547-83A8-2D70FDF69F7E}" dt="2021-04-21T06:40:41.267" v="256" actId="2696"/>
        <pc:sldMkLst>
          <pc:docMk/>
          <pc:sldMk cId="3549071381" sldId="316"/>
        </pc:sldMkLst>
      </pc:sldChg>
      <pc:sldChg chg="addSp delSp modSp mod">
        <pc:chgData name="Андрей Александрович Антонов" userId="0a1bbc6b-7840-4955-8cb9-a01cd7177ca1" providerId="ADAL" clId="{A3ACD327-EF5E-6547-83A8-2D70FDF69F7E}" dt="2021-04-21T14:14:16.224" v="956" actId="1035"/>
        <pc:sldMkLst>
          <pc:docMk/>
          <pc:sldMk cId="809751749" sldId="321"/>
        </pc:sldMkLst>
        <pc:spChg chg="mod">
          <ac:chgData name="Андрей Александрович Антонов" userId="0a1bbc6b-7840-4955-8cb9-a01cd7177ca1" providerId="ADAL" clId="{A3ACD327-EF5E-6547-83A8-2D70FDF69F7E}" dt="2021-04-21T14:13:31.658" v="947" actId="313"/>
          <ac:spMkLst>
            <pc:docMk/>
            <pc:sldMk cId="809751749" sldId="321"/>
            <ac:spMk id="6" creationId="{521F6B3B-BA22-46C2-A4B4-21E04971AA25}"/>
          </ac:spMkLst>
        </pc:spChg>
        <pc:grpChg chg="del">
          <ac:chgData name="Андрей Александрович Антонов" userId="0a1bbc6b-7840-4955-8cb9-a01cd7177ca1" providerId="ADAL" clId="{A3ACD327-EF5E-6547-83A8-2D70FDF69F7E}" dt="2021-04-21T07:28:33.953" v="611" actId="478"/>
          <ac:grpSpMkLst>
            <pc:docMk/>
            <pc:sldMk cId="809751749" sldId="321"/>
            <ac:grpSpMk id="38" creationId="{FCF74A00-68E7-47C2-8B39-33B7FCF9C0C1}"/>
          </ac:grpSpMkLst>
        </pc:grpChg>
        <pc:graphicFrameChg chg="add mod modGraphic">
          <ac:chgData name="Андрей Александрович Антонов" userId="0a1bbc6b-7840-4955-8cb9-a01cd7177ca1" providerId="ADAL" clId="{A3ACD327-EF5E-6547-83A8-2D70FDF69F7E}" dt="2021-04-21T14:12:02.270" v="897" actId="20577"/>
          <ac:graphicFrameMkLst>
            <pc:docMk/>
            <pc:sldMk cId="809751749" sldId="321"/>
            <ac:graphicFrameMk id="19" creationId="{F9169E74-6B5B-E24C-BC1F-7856963DC6D6}"/>
          </ac:graphicFrameMkLst>
        </pc:graphicFrameChg>
        <pc:picChg chg="add mod">
          <ac:chgData name="Андрей Александрович Антонов" userId="0a1bbc6b-7840-4955-8cb9-a01cd7177ca1" providerId="ADAL" clId="{A3ACD327-EF5E-6547-83A8-2D70FDF69F7E}" dt="2021-04-21T07:29:31.843" v="654" actId="1076"/>
          <ac:picMkLst>
            <pc:docMk/>
            <pc:sldMk cId="809751749" sldId="321"/>
            <ac:picMk id="5" creationId="{43918167-6E77-7E47-B7F3-9C75EDF3EC2B}"/>
          </ac:picMkLst>
        </pc:picChg>
        <pc:picChg chg="add del mod">
          <ac:chgData name="Андрей Александрович Антонов" userId="0a1bbc6b-7840-4955-8cb9-a01cd7177ca1" providerId="ADAL" clId="{A3ACD327-EF5E-6547-83A8-2D70FDF69F7E}" dt="2021-04-21T14:13:49.447" v="948" actId="478"/>
          <ac:picMkLst>
            <pc:docMk/>
            <pc:sldMk cId="809751749" sldId="321"/>
            <ac:picMk id="12" creationId="{8A9A4362-9DDF-EE43-9089-DF79B894510C}"/>
          </ac:picMkLst>
        </pc:picChg>
        <pc:picChg chg="add mod">
          <ac:chgData name="Андрей Александрович Антонов" userId="0a1bbc6b-7840-4955-8cb9-a01cd7177ca1" providerId="ADAL" clId="{A3ACD327-EF5E-6547-83A8-2D70FDF69F7E}" dt="2021-04-21T14:14:16.224" v="956" actId="1035"/>
          <ac:picMkLst>
            <pc:docMk/>
            <pc:sldMk cId="809751749" sldId="321"/>
            <ac:picMk id="15" creationId="{B44AEA29-9462-B24E-B32E-E9E2EEF9EB0A}"/>
          </ac:picMkLst>
        </pc:picChg>
        <pc:cxnChg chg="mod">
          <ac:chgData name="Андрей Александрович Антонов" userId="0a1bbc6b-7840-4955-8cb9-a01cd7177ca1" providerId="ADAL" clId="{A3ACD327-EF5E-6547-83A8-2D70FDF69F7E}" dt="2021-04-21T07:28:33.953" v="611" actId="478"/>
          <ac:cxnSpMkLst>
            <pc:docMk/>
            <pc:sldMk cId="809751749" sldId="321"/>
            <ac:cxnSpMk id="9" creationId="{4E8141AD-674A-47D0-9E45-D8E41FD0D901}"/>
          </ac:cxnSpMkLst>
        </pc:cxnChg>
        <pc:cxnChg chg="mod">
          <ac:chgData name="Андрей Александрович Антонов" userId="0a1bbc6b-7840-4955-8cb9-a01cd7177ca1" providerId="ADAL" clId="{A3ACD327-EF5E-6547-83A8-2D70FDF69F7E}" dt="2021-04-21T07:28:33.953" v="611" actId="478"/>
          <ac:cxnSpMkLst>
            <pc:docMk/>
            <pc:sldMk cId="809751749" sldId="321"/>
            <ac:cxnSpMk id="11" creationId="{8642E283-7081-488D-82C3-9DDFEF7CF70B}"/>
          </ac:cxnSpMkLst>
        </pc:cxnChg>
        <pc:cxnChg chg="mod">
          <ac:chgData name="Андрей Александрович Антонов" userId="0a1bbc6b-7840-4955-8cb9-a01cd7177ca1" providerId="ADAL" clId="{A3ACD327-EF5E-6547-83A8-2D70FDF69F7E}" dt="2021-04-21T07:28:33.953" v="611" actId="478"/>
          <ac:cxnSpMkLst>
            <pc:docMk/>
            <pc:sldMk cId="809751749" sldId="321"/>
            <ac:cxnSpMk id="14" creationId="{A6300FC0-9304-4519-B383-580BB8B841C7}"/>
          </ac:cxnSpMkLst>
        </pc:cxnChg>
      </pc:sldChg>
      <pc:sldChg chg="del">
        <pc:chgData name="Андрей Александрович Антонов" userId="0a1bbc6b-7840-4955-8cb9-a01cd7177ca1" providerId="ADAL" clId="{A3ACD327-EF5E-6547-83A8-2D70FDF69F7E}" dt="2021-04-21T07:47:21.645" v="705" actId="2696"/>
        <pc:sldMkLst>
          <pc:docMk/>
          <pc:sldMk cId="3233867609" sldId="327"/>
        </pc:sldMkLst>
      </pc:sldChg>
      <pc:sldChg chg="del">
        <pc:chgData name="Андрей Александрович Антонов" userId="0a1bbc6b-7840-4955-8cb9-a01cd7177ca1" providerId="ADAL" clId="{A3ACD327-EF5E-6547-83A8-2D70FDF69F7E}" dt="2021-04-21T06:46:53.769" v="562" actId="2696"/>
        <pc:sldMkLst>
          <pc:docMk/>
          <pc:sldMk cId="32387909" sldId="347"/>
        </pc:sldMkLst>
      </pc:sldChg>
      <pc:sldChg chg="addSp delSp modSp add mod ord">
        <pc:chgData name="Андрей Александрович Антонов" userId="0a1bbc6b-7840-4955-8cb9-a01cd7177ca1" providerId="ADAL" clId="{A3ACD327-EF5E-6547-83A8-2D70FDF69F7E}" dt="2021-04-21T08:51:07.232" v="849" actId="1076"/>
        <pc:sldMkLst>
          <pc:docMk/>
          <pc:sldMk cId="4066327870" sldId="348"/>
        </pc:sldMkLst>
        <pc:spChg chg="mod">
          <ac:chgData name="Андрей Александрович Антонов" userId="0a1bbc6b-7840-4955-8cb9-a01cd7177ca1" providerId="ADAL" clId="{A3ACD327-EF5E-6547-83A8-2D70FDF69F7E}" dt="2021-04-21T08:50:42.699" v="843" actId="20577"/>
          <ac:spMkLst>
            <pc:docMk/>
            <pc:sldMk cId="4066327870" sldId="348"/>
            <ac:spMk id="4" creationId="{725A011C-3497-4CF8-86F6-DE19ECDA439D}"/>
          </ac:spMkLst>
        </pc:spChg>
        <pc:picChg chg="del">
          <ac:chgData name="Андрей Александрович Антонов" userId="0a1bbc6b-7840-4955-8cb9-a01cd7177ca1" providerId="ADAL" clId="{A3ACD327-EF5E-6547-83A8-2D70FDF69F7E}" dt="2021-04-21T06:25:09.373" v="1" actId="478"/>
          <ac:picMkLst>
            <pc:docMk/>
            <pc:sldMk cId="4066327870" sldId="348"/>
            <ac:picMk id="3" creationId="{85D24CFC-1239-442A-B456-E3F6E7614E07}"/>
          </ac:picMkLst>
        </pc:picChg>
        <pc:picChg chg="del">
          <ac:chgData name="Андрей Александрович Антонов" userId="0a1bbc6b-7840-4955-8cb9-a01cd7177ca1" providerId="ADAL" clId="{A3ACD327-EF5E-6547-83A8-2D70FDF69F7E}" dt="2021-04-21T06:25:13.101" v="4" actId="478"/>
          <ac:picMkLst>
            <pc:docMk/>
            <pc:sldMk cId="4066327870" sldId="348"/>
            <ac:picMk id="6" creationId="{A1C90D83-483B-4A3B-BDAB-6BA0210C850E}"/>
          </ac:picMkLst>
        </pc:picChg>
        <pc:picChg chg="del">
          <ac:chgData name="Андрей Александрович Антонов" userId="0a1bbc6b-7840-4955-8cb9-a01cd7177ca1" providerId="ADAL" clId="{A3ACD327-EF5E-6547-83A8-2D70FDF69F7E}" dt="2021-04-21T06:25:11.520" v="3" actId="478"/>
          <ac:picMkLst>
            <pc:docMk/>
            <pc:sldMk cId="4066327870" sldId="348"/>
            <ac:picMk id="7" creationId="{3251A60B-8467-4807-9D76-21B080AD3DE7}"/>
          </ac:picMkLst>
        </pc:picChg>
        <pc:picChg chg="del">
          <ac:chgData name="Андрей Александрович Антонов" userId="0a1bbc6b-7840-4955-8cb9-a01cd7177ca1" providerId="ADAL" clId="{A3ACD327-EF5E-6547-83A8-2D70FDF69F7E}" dt="2021-04-21T06:25:10.378" v="2" actId="478"/>
          <ac:picMkLst>
            <pc:docMk/>
            <pc:sldMk cId="4066327870" sldId="348"/>
            <ac:picMk id="8" creationId="{273A90F8-9C4B-4F6C-874A-F8AE8EA77098}"/>
          </ac:picMkLst>
        </pc:picChg>
        <pc:picChg chg="add del mod">
          <ac:chgData name="Андрей Александрович Антонов" userId="0a1bbc6b-7840-4955-8cb9-a01cd7177ca1" providerId="ADAL" clId="{A3ACD327-EF5E-6547-83A8-2D70FDF69F7E}" dt="2021-04-21T06:33:07.839" v="195" actId="478"/>
          <ac:picMkLst>
            <pc:docMk/>
            <pc:sldMk cId="4066327870" sldId="348"/>
            <ac:picMk id="10" creationId="{9DE9EBF8-7976-1944-A8CC-ED3DF2A297B5}"/>
          </ac:picMkLst>
        </pc:picChg>
        <pc:picChg chg="add del mod">
          <ac:chgData name="Андрей Александрович Антонов" userId="0a1bbc6b-7840-4955-8cb9-a01cd7177ca1" providerId="ADAL" clId="{A3ACD327-EF5E-6547-83A8-2D70FDF69F7E}" dt="2021-04-21T08:50:10.603" v="822" actId="478"/>
          <ac:picMkLst>
            <pc:docMk/>
            <pc:sldMk cId="4066327870" sldId="348"/>
            <ac:picMk id="12" creationId="{FBD09CEF-7F94-9549-9190-1D0A9E61E9B9}"/>
          </ac:picMkLst>
        </pc:picChg>
        <pc:picChg chg="add del mod">
          <ac:chgData name="Андрей Александрович Антонов" userId="0a1bbc6b-7840-4955-8cb9-a01cd7177ca1" providerId="ADAL" clId="{A3ACD327-EF5E-6547-83A8-2D70FDF69F7E}" dt="2021-04-21T08:50:45.189" v="844" actId="478"/>
          <ac:picMkLst>
            <pc:docMk/>
            <pc:sldMk cId="4066327870" sldId="348"/>
            <ac:picMk id="14" creationId="{2ECBA02B-7E48-164B-8B92-3F1E5B3E3BD9}"/>
          </ac:picMkLst>
        </pc:picChg>
        <pc:picChg chg="add mod modCrop">
          <ac:chgData name="Андрей Александрович Антонов" userId="0a1bbc6b-7840-4955-8cb9-a01cd7177ca1" providerId="ADAL" clId="{A3ACD327-EF5E-6547-83A8-2D70FDF69F7E}" dt="2021-04-21T08:50:34.687" v="829" actId="732"/>
          <ac:picMkLst>
            <pc:docMk/>
            <pc:sldMk cId="4066327870" sldId="348"/>
            <ac:picMk id="16" creationId="{0CFAA810-5BD9-B545-8749-58217E6EFDA6}"/>
          </ac:picMkLst>
        </pc:picChg>
        <pc:picChg chg="add mod">
          <ac:chgData name="Андрей Александрович Антонов" userId="0a1bbc6b-7840-4955-8cb9-a01cd7177ca1" providerId="ADAL" clId="{A3ACD327-EF5E-6547-83A8-2D70FDF69F7E}" dt="2021-04-21T08:51:07.232" v="849" actId="1076"/>
          <ac:picMkLst>
            <pc:docMk/>
            <pc:sldMk cId="4066327870" sldId="348"/>
            <ac:picMk id="18" creationId="{4A823A33-EEA1-264E-9032-39AB0F28118C}"/>
          </ac:picMkLst>
        </pc:picChg>
      </pc:sldChg>
      <pc:sldChg chg="addSp delSp modSp add mod">
        <pc:chgData name="Андрей Александрович Антонов" userId="0a1bbc6b-7840-4955-8cb9-a01cd7177ca1" providerId="ADAL" clId="{A3ACD327-EF5E-6547-83A8-2D70FDF69F7E}" dt="2021-04-21T06:40:08.695" v="254" actId="20577"/>
        <pc:sldMkLst>
          <pc:docMk/>
          <pc:sldMk cId="54345002" sldId="349"/>
        </pc:sldMkLst>
        <pc:spChg chg="mod">
          <ac:chgData name="Андрей Александрович Антонов" userId="0a1bbc6b-7840-4955-8cb9-a01cd7177ca1" providerId="ADAL" clId="{A3ACD327-EF5E-6547-83A8-2D70FDF69F7E}" dt="2021-04-21T06:40:08.695" v="254" actId="20577"/>
          <ac:spMkLst>
            <pc:docMk/>
            <pc:sldMk cId="54345002" sldId="349"/>
            <ac:spMk id="4" creationId="{725A011C-3497-4CF8-86F6-DE19ECDA439D}"/>
          </ac:spMkLst>
        </pc:spChg>
        <pc:picChg chg="add mod">
          <ac:chgData name="Андрей Александрович Антонов" userId="0a1bbc6b-7840-4955-8cb9-a01cd7177ca1" providerId="ADAL" clId="{A3ACD327-EF5E-6547-83A8-2D70FDF69F7E}" dt="2021-04-21T06:39:16.338" v="230" actId="1036"/>
          <ac:picMkLst>
            <pc:docMk/>
            <pc:sldMk cId="54345002" sldId="349"/>
            <ac:picMk id="5" creationId="{D6AE92B3-E4D2-964B-A2A6-336810CFAC1F}"/>
          </ac:picMkLst>
        </pc:picChg>
        <pc:picChg chg="add mod">
          <ac:chgData name="Андрей Александрович Антонов" userId="0a1bbc6b-7840-4955-8cb9-a01cd7177ca1" providerId="ADAL" clId="{A3ACD327-EF5E-6547-83A8-2D70FDF69F7E}" dt="2021-04-21T06:39:13.378" v="228" actId="1076"/>
          <ac:picMkLst>
            <pc:docMk/>
            <pc:sldMk cId="54345002" sldId="349"/>
            <ac:picMk id="7" creationId="{B2061787-B39D-8048-B5EE-808DEF3CF6E3}"/>
          </ac:picMkLst>
        </pc:picChg>
        <pc:picChg chg="del">
          <ac:chgData name="Андрей Александрович Антонов" userId="0a1bbc6b-7840-4955-8cb9-a01cd7177ca1" providerId="ADAL" clId="{A3ACD327-EF5E-6547-83A8-2D70FDF69F7E}" dt="2021-04-21T06:38:42.963" v="219" actId="478"/>
          <ac:picMkLst>
            <pc:docMk/>
            <pc:sldMk cId="54345002" sldId="349"/>
            <ac:picMk id="12" creationId="{FBD09CEF-7F94-9549-9190-1D0A9E61E9B9}"/>
          </ac:picMkLst>
        </pc:picChg>
        <pc:picChg chg="del">
          <ac:chgData name="Андрей Александрович Антонов" userId="0a1bbc6b-7840-4955-8cb9-a01cd7177ca1" providerId="ADAL" clId="{A3ACD327-EF5E-6547-83A8-2D70FDF69F7E}" dt="2021-04-21T06:38:51.168" v="223" actId="478"/>
          <ac:picMkLst>
            <pc:docMk/>
            <pc:sldMk cId="54345002" sldId="349"/>
            <ac:picMk id="14" creationId="{2ECBA02B-7E48-164B-8B92-3F1E5B3E3BD9}"/>
          </ac:picMkLst>
        </pc:picChg>
      </pc:sldChg>
      <pc:sldChg chg="addSp delSp modSp add del mod">
        <pc:chgData name="Андрей Александрович Антонов" userId="0a1bbc6b-7840-4955-8cb9-a01cd7177ca1" providerId="ADAL" clId="{A3ACD327-EF5E-6547-83A8-2D70FDF69F7E}" dt="2021-04-21T06:33:05.278" v="194" actId="2696"/>
        <pc:sldMkLst>
          <pc:docMk/>
          <pc:sldMk cId="2926065398" sldId="349"/>
        </pc:sldMkLst>
        <pc:spChg chg="mod">
          <ac:chgData name="Андрей Александрович Антонов" userId="0a1bbc6b-7840-4955-8cb9-a01cd7177ca1" providerId="ADAL" clId="{A3ACD327-EF5E-6547-83A8-2D70FDF69F7E}" dt="2021-04-21T06:29:44.430" v="190" actId="20577"/>
          <ac:spMkLst>
            <pc:docMk/>
            <pc:sldMk cId="2926065398" sldId="349"/>
            <ac:spMk id="4" creationId="{725A011C-3497-4CF8-86F6-DE19ECDA439D}"/>
          </ac:spMkLst>
        </pc:spChg>
        <pc:picChg chg="add mod">
          <ac:chgData name="Андрей Александрович Антонов" userId="0a1bbc6b-7840-4955-8cb9-a01cd7177ca1" providerId="ADAL" clId="{A3ACD327-EF5E-6547-83A8-2D70FDF69F7E}" dt="2021-04-21T06:30:09.410" v="193" actId="1076"/>
          <ac:picMkLst>
            <pc:docMk/>
            <pc:sldMk cId="2926065398" sldId="349"/>
            <ac:picMk id="5" creationId="{426B3F80-B81D-8D45-AAD9-D3D9F56B9618}"/>
          </ac:picMkLst>
        </pc:picChg>
        <pc:picChg chg="del">
          <ac:chgData name="Андрей Александрович Антонов" userId="0a1bbc6b-7840-4955-8cb9-a01cd7177ca1" providerId="ADAL" clId="{A3ACD327-EF5E-6547-83A8-2D70FDF69F7E}" dt="2021-04-21T06:28:31.347" v="100" actId="478"/>
          <ac:picMkLst>
            <pc:docMk/>
            <pc:sldMk cId="2926065398" sldId="349"/>
            <ac:picMk id="10" creationId="{9DE9EBF8-7976-1944-A8CC-ED3DF2A297B5}"/>
          </ac:picMkLst>
        </pc:picChg>
      </pc:sldChg>
      <pc:sldChg chg="modSp add mod">
        <pc:chgData name="Андрей Александрович Антонов" userId="0a1bbc6b-7840-4955-8cb9-a01cd7177ca1" providerId="ADAL" clId="{A3ACD327-EF5E-6547-83A8-2D70FDF69F7E}" dt="2021-04-21T06:48:53.571" v="609" actId="1076"/>
        <pc:sldMkLst>
          <pc:docMk/>
          <pc:sldMk cId="784434264" sldId="350"/>
        </pc:sldMkLst>
        <pc:graphicFrameChg chg="mod modGraphic">
          <ac:chgData name="Андрей Александрович Антонов" userId="0a1bbc6b-7840-4955-8cb9-a01cd7177ca1" providerId="ADAL" clId="{A3ACD327-EF5E-6547-83A8-2D70FDF69F7E}" dt="2021-04-21T06:48:53.571" v="609" actId="1076"/>
          <ac:graphicFrameMkLst>
            <pc:docMk/>
            <pc:sldMk cId="784434264" sldId="350"/>
            <ac:graphicFrameMk id="3" creationId="{5ED55B2D-C16D-46D3-A64E-9993161582B9}"/>
          </ac:graphicFrameMkLst>
        </pc:graphicFrameChg>
      </pc:sldChg>
      <pc:sldChg chg="addSp delSp modSp add mod">
        <pc:chgData name="Андрей Александрович Антонов" userId="0a1bbc6b-7840-4955-8cb9-a01cd7177ca1" providerId="ADAL" clId="{A3ACD327-EF5E-6547-83A8-2D70FDF69F7E}" dt="2021-04-21T06:48:14.040" v="599" actId="1076"/>
        <pc:sldMkLst>
          <pc:docMk/>
          <pc:sldMk cId="3914110872" sldId="351"/>
        </pc:sldMkLst>
        <pc:spChg chg="mod">
          <ac:chgData name="Андрей Александрович Антонов" userId="0a1bbc6b-7840-4955-8cb9-a01cd7177ca1" providerId="ADAL" clId="{A3ACD327-EF5E-6547-83A8-2D70FDF69F7E}" dt="2021-04-21T06:47:32.489" v="592" actId="20577"/>
          <ac:spMkLst>
            <pc:docMk/>
            <pc:sldMk cId="3914110872" sldId="351"/>
            <ac:spMk id="4" creationId="{725A011C-3497-4CF8-86F6-DE19ECDA439D}"/>
          </ac:spMkLst>
        </pc:spChg>
        <pc:picChg chg="del">
          <ac:chgData name="Андрей Александрович Антонов" userId="0a1bbc6b-7840-4955-8cb9-a01cd7177ca1" providerId="ADAL" clId="{A3ACD327-EF5E-6547-83A8-2D70FDF69F7E}" dt="2021-04-21T06:47:33.843" v="593" actId="478"/>
          <ac:picMkLst>
            <pc:docMk/>
            <pc:sldMk cId="3914110872" sldId="351"/>
            <ac:picMk id="5" creationId="{D6AE92B3-E4D2-964B-A2A6-336810CFAC1F}"/>
          </ac:picMkLst>
        </pc:picChg>
        <pc:picChg chg="add mod">
          <ac:chgData name="Андрей Александрович Антонов" userId="0a1bbc6b-7840-4955-8cb9-a01cd7177ca1" providerId="ADAL" clId="{A3ACD327-EF5E-6547-83A8-2D70FDF69F7E}" dt="2021-04-21T06:48:14.040" v="599" actId="1076"/>
          <ac:picMkLst>
            <pc:docMk/>
            <pc:sldMk cId="3914110872" sldId="351"/>
            <ac:picMk id="6" creationId="{AF0AF8D4-ECF2-9646-8D37-3932C88F4A17}"/>
          </ac:picMkLst>
        </pc:picChg>
        <pc:picChg chg="del">
          <ac:chgData name="Андрей Александрович Антонов" userId="0a1bbc6b-7840-4955-8cb9-a01cd7177ca1" providerId="ADAL" clId="{A3ACD327-EF5E-6547-83A8-2D70FDF69F7E}" dt="2021-04-21T06:47:34.821" v="594" actId="478"/>
          <ac:picMkLst>
            <pc:docMk/>
            <pc:sldMk cId="3914110872" sldId="351"/>
            <ac:picMk id="7" creationId="{B2061787-B39D-8048-B5EE-808DEF3CF6E3}"/>
          </ac:picMkLst>
        </pc:picChg>
      </pc:sldChg>
      <pc:sldChg chg="addSp delSp modSp add mod">
        <pc:chgData name="Андрей Александрович Антонов" userId="0a1bbc6b-7840-4955-8cb9-a01cd7177ca1" providerId="ADAL" clId="{A3ACD327-EF5E-6547-83A8-2D70FDF69F7E}" dt="2021-04-21T14:12:29.432" v="908" actId="20577"/>
        <pc:sldMkLst>
          <pc:docMk/>
          <pc:sldMk cId="4091994091" sldId="352"/>
        </pc:sldMkLst>
        <pc:spChg chg="mod">
          <ac:chgData name="Андрей Александрович Антонов" userId="0a1bbc6b-7840-4955-8cb9-a01cd7177ca1" providerId="ADAL" clId="{A3ACD327-EF5E-6547-83A8-2D70FDF69F7E}" dt="2021-04-21T07:47:46.129" v="722" actId="20577"/>
          <ac:spMkLst>
            <pc:docMk/>
            <pc:sldMk cId="4091994091" sldId="352"/>
            <ac:spMk id="6" creationId="{521F6B3B-BA22-46C2-A4B4-21E04971AA25}"/>
          </ac:spMkLst>
        </pc:spChg>
        <pc:graphicFrameChg chg="modGraphic">
          <ac:chgData name="Андрей Александрович Антонов" userId="0a1bbc6b-7840-4955-8cb9-a01cd7177ca1" providerId="ADAL" clId="{A3ACD327-EF5E-6547-83A8-2D70FDF69F7E}" dt="2021-04-21T14:12:29.432" v="908" actId="20577"/>
          <ac:graphicFrameMkLst>
            <pc:docMk/>
            <pc:sldMk cId="4091994091" sldId="352"/>
            <ac:graphicFrameMk id="19" creationId="{F9169E74-6B5B-E24C-BC1F-7856963DC6D6}"/>
          </ac:graphicFrameMkLst>
        </pc:graphicFrameChg>
        <pc:picChg chg="add mod">
          <ac:chgData name="Андрей Александрович Антонов" userId="0a1bbc6b-7840-4955-8cb9-a01cd7177ca1" providerId="ADAL" clId="{A3ACD327-EF5E-6547-83A8-2D70FDF69F7E}" dt="2021-04-21T07:49:00.130" v="737" actId="1076"/>
          <ac:picMkLst>
            <pc:docMk/>
            <pc:sldMk cId="4091994091" sldId="352"/>
            <ac:picMk id="4" creationId="{6D548637-D0DE-6B46-B2AD-0053F10D41B3}"/>
          </ac:picMkLst>
        </pc:picChg>
        <pc:picChg chg="del">
          <ac:chgData name="Андрей Александрович Антонов" userId="0a1bbc6b-7840-4955-8cb9-a01cd7177ca1" providerId="ADAL" clId="{A3ACD327-EF5E-6547-83A8-2D70FDF69F7E}" dt="2021-04-21T07:47:57.808" v="723" actId="478"/>
          <ac:picMkLst>
            <pc:docMk/>
            <pc:sldMk cId="4091994091" sldId="352"/>
            <ac:picMk id="5" creationId="{43918167-6E77-7E47-B7F3-9C75EDF3EC2B}"/>
          </ac:picMkLst>
        </pc:picChg>
        <pc:picChg chg="add mod">
          <ac:chgData name="Андрей Александрович Антонов" userId="0a1bbc6b-7840-4955-8cb9-a01cd7177ca1" providerId="ADAL" clId="{A3ACD327-EF5E-6547-83A8-2D70FDF69F7E}" dt="2021-04-21T07:48:56.143" v="736" actId="1076"/>
          <ac:picMkLst>
            <pc:docMk/>
            <pc:sldMk cId="4091994091" sldId="352"/>
            <ac:picMk id="8" creationId="{7BCD82A1-9E2F-834D-BDD3-30D1EB11AB5E}"/>
          </ac:picMkLst>
        </pc:picChg>
        <pc:picChg chg="del">
          <ac:chgData name="Андрей Александрович Антонов" userId="0a1bbc6b-7840-4955-8cb9-a01cd7177ca1" providerId="ADAL" clId="{A3ACD327-EF5E-6547-83A8-2D70FDF69F7E}" dt="2021-04-21T07:48:11.128" v="731" actId="478"/>
          <ac:picMkLst>
            <pc:docMk/>
            <pc:sldMk cId="4091994091" sldId="352"/>
            <ac:picMk id="12" creationId="{8A9A4362-9DDF-EE43-9089-DF79B894510C}"/>
          </ac:picMkLst>
        </pc:picChg>
      </pc:sldChg>
      <pc:sldChg chg="addSp delSp modSp add mod">
        <pc:chgData name="Андрей Александрович Антонов" userId="0a1bbc6b-7840-4955-8cb9-a01cd7177ca1" providerId="ADAL" clId="{A3ACD327-EF5E-6547-83A8-2D70FDF69F7E}" dt="2021-04-21T14:13:04.460" v="925" actId="20577"/>
        <pc:sldMkLst>
          <pc:docMk/>
          <pc:sldMk cId="1032702036" sldId="353"/>
        </pc:sldMkLst>
        <pc:spChg chg="mod">
          <ac:chgData name="Андрей Александрович Антонов" userId="0a1bbc6b-7840-4955-8cb9-a01cd7177ca1" providerId="ADAL" clId="{A3ACD327-EF5E-6547-83A8-2D70FDF69F7E}" dt="2021-04-21T07:53:30.247" v="797" actId="20577"/>
          <ac:spMkLst>
            <pc:docMk/>
            <pc:sldMk cId="1032702036" sldId="353"/>
            <ac:spMk id="6" creationId="{521F6B3B-BA22-46C2-A4B4-21E04971AA25}"/>
          </ac:spMkLst>
        </pc:spChg>
        <pc:graphicFrameChg chg="modGraphic">
          <ac:chgData name="Андрей Александрович Антонов" userId="0a1bbc6b-7840-4955-8cb9-a01cd7177ca1" providerId="ADAL" clId="{A3ACD327-EF5E-6547-83A8-2D70FDF69F7E}" dt="2021-04-21T14:13:04.460" v="925" actId="20577"/>
          <ac:graphicFrameMkLst>
            <pc:docMk/>
            <pc:sldMk cId="1032702036" sldId="353"/>
            <ac:graphicFrameMk id="19" creationId="{F9169E74-6B5B-E24C-BC1F-7856963DC6D6}"/>
          </ac:graphicFrameMkLst>
        </pc:graphicFrameChg>
        <pc:picChg chg="add mod">
          <ac:chgData name="Андрей Александрович Антонов" userId="0a1bbc6b-7840-4955-8cb9-a01cd7177ca1" providerId="ADAL" clId="{A3ACD327-EF5E-6547-83A8-2D70FDF69F7E}" dt="2021-04-21T07:54:32.297" v="802" actId="14100"/>
          <ac:picMkLst>
            <pc:docMk/>
            <pc:sldMk cId="1032702036" sldId="353"/>
            <ac:picMk id="4" creationId="{DC95B05C-4011-7F43-9FAE-C201C39D0345}"/>
          </ac:picMkLst>
        </pc:picChg>
        <pc:picChg chg="del">
          <ac:chgData name="Андрей Александрович Антонов" userId="0a1bbc6b-7840-4955-8cb9-a01cd7177ca1" providerId="ADAL" clId="{A3ACD327-EF5E-6547-83A8-2D70FDF69F7E}" dt="2021-04-21T07:54:07.389" v="798" actId="478"/>
          <ac:picMkLst>
            <pc:docMk/>
            <pc:sldMk cId="1032702036" sldId="353"/>
            <ac:picMk id="5" creationId="{43918167-6E77-7E47-B7F3-9C75EDF3EC2B}"/>
          </ac:picMkLst>
        </pc:picChg>
        <pc:picChg chg="add mod">
          <ac:chgData name="Андрей Александрович Антонов" userId="0a1bbc6b-7840-4955-8cb9-a01cd7177ca1" providerId="ADAL" clId="{A3ACD327-EF5E-6547-83A8-2D70FDF69F7E}" dt="2021-04-21T07:55:16.021" v="807" actId="14100"/>
          <ac:picMkLst>
            <pc:docMk/>
            <pc:sldMk cId="1032702036" sldId="353"/>
            <ac:picMk id="8" creationId="{FA110E38-D63A-584F-8396-138334F3A135}"/>
          </ac:picMkLst>
        </pc:picChg>
        <pc:picChg chg="del">
          <ac:chgData name="Андрей Александрович Антонов" userId="0a1bbc6b-7840-4955-8cb9-a01cd7177ca1" providerId="ADAL" clId="{A3ACD327-EF5E-6547-83A8-2D70FDF69F7E}" dt="2021-04-21T07:54:34.929" v="803" actId="478"/>
          <ac:picMkLst>
            <pc:docMk/>
            <pc:sldMk cId="1032702036" sldId="353"/>
            <ac:picMk id="12" creationId="{8A9A4362-9DDF-EE43-9089-DF79B894510C}"/>
          </ac:picMkLst>
        </pc:picChg>
      </pc:sldChg>
    </pc:docChg>
  </pc:docChgLst>
  <pc:docChgLst>
    <pc:chgData name="Гость" userId="S::urn:spo:anon#8727f8ba2447965f7b2a95b7afc01055817e3c14ae1a0f467e6b737998eaeeaa::" providerId="AD" clId="Web-{70E9A7F7-D1C1-4827-8D9A-DD0A9CA27C61}"/>
    <pc:docChg chg="addSld modSld modSection">
      <pc:chgData name="Гость" userId="S::urn:spo:anon#8727f8ba2447965f7b2a95b7afc01055817e3c14ae1a0f467e6b737998eaeeaa::" providerId="AD" clId="Web-{70E9A7F7-D1C1-4827-8D9A-DD0A9CA27C61}" dt="2021-04-21T12:02:12.800" v="86" actId="1076"/>
      <pc:docMkLst>
        <pc:docMk/>
      </pc:docMkLst>
      <pc:sldChg chg="modSp">
        <pc:chgData name="Гость" userId="S::urn:spo:anon#8727f8ba2447965f7b2a95b7afc01055817e3c14ae1a0f467e6b737998eaeeaa::" providerId="AD" clId="Web-{70E9A7F7-D1C1-4827-8D9A-DD0A9CA27C61}" dt="2021-04-21T12:00:39.186" v="42" actId="20577"/>
        <pc:sldMkLst>
          <pc:docMk/>
          <pc:sldMk cId="809751749" sldId="321"/>
        </pc:sldMkLst>
        <pc:spChg chg="mod">
          <ac:chgData name="Гость" userId="S::urn:spo:anon#8727f8ba2447965f7b2a95b7afc01055817e3c14ae1a0f467e6b737998eaeeaa::" providerId="AD" clId="Web-{70E9A7F7-D1C1-4827-8D9A-DD0A9CA27C61}" dt="2021-04-21T12:00:39.186" v="42" actId="20577"/>
          <ac:spMkLst>
            <pc:docMk/>
            <pc:sldMk cId="809751749" sldId="321"/>
            <ac:spMk id="2" creationId="{66829B4E-F0F3-4BB3-9EC2-EAA0C7AE22CD}"/>
          </ac:spMkLst>
        </pc:spChg>
      </pc:sldChg>
      <pc:sldChg chg="modSp">
        <pc:chgData name="Гость" userId="S::urn:spo:anon#8727f8ba2447965f7b2a95b7afc01055817e3c14ae1a0f467e6b737998eaeeaa::" providerId="AD" clId="Web-{70E9A7F7-D1C1-4827-8D9A-DD0A9CA27C61}" dt="2021-04-21T12:00:50.640" v="47" actId="20577"/>
        <pc:sldMkLst>
          <pc:docMk/>
          <pc:sldMk cId="1252753545" sldId="328"/>
        </pc:sldMkLst>
        <pc:spChg chg="mod">
          <ac:chgData name="Гость" userId="S::urn:spo:anon#8727f8ba2447965f7b2a95b7afc01055817e3c14ae1a0f467e6b737998eaeeaa::" providerId="AD" clId="Web-{70E9A7F7-D1C1-4827-8D9A-DD0A9CA27C61}" dt="2021-04-21T12:00:50.640" v="47" actId="20577"/>
          <ac:spMkLst>
            <pc:docMk/>
            <pc:sldMk cId="1252753545" sldId="328"/>
            <ac:spMk id="5" creationId="{CE574C4A-3579-4C8D-8BF7-990F567072FC}"/>
          </ac:spMkLst>
        </pc:spChg>
      </pc:sldChg>
      <pc:sldChg chg="modSp">
        <pc:chgData name="Гость" userId="S::urn:spo:anon#8727f8ba2447965f7b2a95b7afc01055817e3c14ae1a0f467e6b737998eaeeaa::" providerId="AD" clId="Web-{70E9A7F7-D1C1-4827-8D9A-DD0A9CA27C61}" dt="2021-04-21T12:00:55.515" v="48" actId="20577"/>
        <pc:sldMkLst>
          <pc:docMk/>
          <pc:sldMk cId="800796262" sldId="329"/>
        </pc:sldMkLst>
        <pc:spChg chg="mod">
          <ac:chgData name="Гость" userId="S::urn:spo:anon#8727f8ba2447965f7b2a95b7afc01055817e3c14ae1a0f467e6b737998eaeeaa::" providerId="AD" clId="Web-{70E9A7F7-D1C1-4827-8D9A-DD0A9CA27C61}" dt="2021-04-21T12:00:55.515" v="48" actId="20577"/>
          <ac:spMkLst>
            <pc:docMk/>
            <pc:sldMk cId="800796262" sldId="329"/>
            <ac:spMk id="4" creationId="{35A0B9B2-6D91-4A8C-BB32-223BE3B47CE1}"/>
          </ac:spMkLst>
        </pc:spChg>
      </pc:sldChg>
      <pc:sldChg chg="modSp">
        <pc:chgData name="Гость" userId="S::urn:spo:anon#8727f8ba2447965f7b2a95b7afc01055817e3c14ae1a0f467e6b737998eaeeaa::" providerId="AD" clId="Web-{70E9A7F7-D1C1-4827-8D9A-DD0A9CA27C61}" dt="2021-04-21T12:00:59.109" v="49" actId="20577"/>
        <pc:sldMkLst>
          <pc:docMk/>
          <pc:sldMk cId="1630315649" sldId="330"/>
        </pc:sldMkLst>
        <pc:spChg chg="mod">
          <ac:chgData name="Гость" userId="S::urn:spo:anon#8727f8ba2447965f7b2a95b7afc01055817e3c14ae1a0f467e6b737998eaeeaa::" providerId="AD" clId="Web-{70E9A7F7-D1C1-4827-8D9A-DD0A9CA27C61}" dt="2021-04-21T12:00:59.109" v="49" actId="20577"/>
          <ac:spMkLst>
            <pc:docMk/>
            <pc:sldMk cId="1630315649" sldId="330"/>
            <ac:spMk id="4" creationId="{E610DDB1-3563-45A9-9CBC-30C50401E3C7}"/>
          </ac:spMkLst>
        </pc:spChg>
      </pc:sldChg>
      <pc:sldChg chg="addSp modSp">
        <pc:chgData name="Гость" userId="S::urn:spo:anon#8727f8ba2447965f7b2a95b7afc01055817e3c14ae1a0f467e6b737998eaeeaa::" providerId="AD" clId="Web-{70E9A7F7-D1C1-4827-8D9A-DD0A9CA27C61}" dt="2021-04-21T12:01:06.906" v="51" actId="20577"/>
        <pc:sldMkLst>
          <pc:docMk/>
          <pc:sldMk cId="4001314456" sldId="344"/>
        </pc:sldMkLst>
        <pc:spChg chg="mod">
          <ac:chgData name="Гость" userId="S::urn:spo:anon#8727f8ba2447965f7b2a95b7afc01055817e3c14ae1a0f467e6b737998eaeeaa::" providerId="AD" clId="Web-{70E9A7F7-D1C1-4827-8D9A-DD0A9CA27C61}" dt="2021-04-21T12:01:06.906" v="51" actId="20577"/>
          <ac:spMkLst>
            <pc:docMk/>
            <pc:sldMk cId="4001314456" sldId="344"/>
            <ac:spMk id="2" creationId="{F6C22E67-6315-4BFE-8500-874CB7754D70}"/>
          </ac:spMkLst>
        </pc:spChg>
        <pc:spChg chg="add mod">
          <ac:chgData name="Гость" userId="S::urn:spo:anon#8727f8ba2447965f7b2a95b7afc01055817e3c14ae1a0f467e6b737998eaeeaa::" providerId="AD" clId="Web-{70E9A7F7-D1C1-4827-8D9A-DD0A9CA27C61}" dt="2021-04-21T11:49:36.182" v="32" actId="1076"/>
          <ac:spMkLst>
            <pc:docMk/>
            <pc:sldMk cId="4001314456" sldId="344"/>
            <ac:spMk id="4" creationId="{0CBE00E0-EE94-4A66-987B-11037FC23A40}"/>
          </ac:spMkLst>
        </pc:spChg>
        <pc:spChg chg="add mod">
          <ac:chgData name="Гость" userId="S::urn:spo:anon#8727f8ba2447965f7b2a95b7afc01055817e3c14ae1a0f467e6b737998eaeeaa::" providerId="AD" clId="Web-{70E9A7F7-D1C1-4827-8D9A-DD0A9CA27C61}" dt="2021-04-21T11:49:46.198" v="35" actId="20577"/>
          <ac:spMkLst>
            <pc:docMk/>
            <pc:sldMk cId="4001314456" sldId="344"/>
            <ac:spMk id="11" creationId="{CDFF7096-65A2-4E14-BA46-71AEC3D70E46}"/>
          </ac:spMkLst>
        </pc:spChg>
        <pc:picChg chg="mod modCrop">
          <ac:chgData name="Гость" userId="S::urn:spo:anon#8727f8ba2447965f7b2a95b7afc01055817e3c14ae1a0f467e6b737998eaeeaa::" providerId="AD" clId="Web-{70E9A7F7-D1C1-4827-8D9A-DD0A9CA27C61}" dt="2021-04-21T11:47:07.253" v="1"/>
          <ac:picMkLst>
            <pc:docMk/>
            <pc:sldMk cId="4001314456" sldId="344"/>
            <ac:picMk id="3078" creationId="{6622EB06-ECF2-4AAC-8D8D-8B1CA2ACB71E}"/>
          </ac:picMkLst>
        </pc:picChg>
        <pc:picChg chg="mod modCrop">
          <ac:chgData name="Гость" userId="S::urn:spo:anon#8727f8ba2447965f7b2a95b7afc01055817e3c14ae1a0f467e6b737998eaeeaa::" providerId="AD" clId="Web-{70E9A7F7-D1C1-4827-8D9A-DD0A9CA27C61}" dt="2021-04-21T11:47:36.098" v="5"/>
          <ac:picMkLst>
            <pc:docMk/>
            <pc:sldMk cId="4001314456" sldId="344"/>
            <ac:picMk id="3080" creationId="{EF8B4F2A-8F4F-445F-83BC-380E7148BE2C}"/>
          </ac:picMkLst>
        </pc:picChg>
        <pc:picChg chg="mod modCrop">
          <ac:chgData name="Гость" userId="S::urn:spo:anon#8727f8ba2447965f7b2a95b7afc01055817e3c14ae1a0f467e6b737998eaeeaa::" providerId="AD" clId="Web-{70E9A7F7-D1C1-4827-8D9A-DD0A9CA27C61}" dt="2021-04-21T11:47:17.597" v="3"/>
          <ac:picMkLst>
            <pc:docMk/>
            <pc:sldMk cId="4001314456" sldId="344"/>
            <ac:picMk id="3084" creationId="{4E1CFFAD-4FB9-4A34-9DB3-04F9ED4BB802}"/>
          </ac:picMkLst>
        </pc:picChg>
        <pc:picChg chg="mod modCrop">
          <ac:chgData name="Гость" userId="S::urn:spo:anon#8727f8ba2447965f7b2a95b7afc01055817e3c14ae1a0f467e6b737998eaeeaa::" providerId="AD" clId="Web-{70E9A7F7-D1C1-4827-8D9A-DD0A9CA27C61}" dt="2021-04-21T11:47:49.911" v="9"/>
          <ac:picMkLst>
            <pc:docMk/>
            <pc:sldMk cId="4001314456" sldId="344"/>
            <ac:picMk id="3086" creationId="{B5D6A59D-20DE-49F6-B9ED-D619C8060568}"/>
          </ac:picMkLst>
        </pc:picChg>
      </pc:sldChg>
      <pc:sldChg chg="addSp delSp modSp">
        <pc:chgData name="Гость" userId="S::urn:spo:anon#8727f8ba2447965f7b2a95b7afc01055817e3c14ae1a0f467e6b737998eaeeaa::" providerId="AD" clId="Web-{70E9A7F7-D1C1-4827-8D9A-DD0A9CA27C61}" dt="2021-04-21T12:01:02.453" v="50" actId="20577"/>
        <pc:sldMkLst>
          <pc:docMk/>
          <pc:sldMk cId="2265066275" sldId="345"/>
        </pc:sldMkLst>
        <pc:spChg chg="mod">
          <ac:chgData name="Гость" userId="S::urn:spo:anon#8727f8ba2447965f7b2a95b7afc01055817e3c14ae1a0f467e6b737998eaeeaa::" providerId="AD" clId="Web-{70E9A7F7-D1C1-4827-8D9A-DD0A9CA27C61}" dt="2021-04-21T12:01:02.453" v="50" actId="20577"/>
          <ac:spMkLst>
            <pc:docMk/>
            <pc:sldMk cId="2265066275" sldId="345"/>
            <ac:spMk id="2" creationId="{38D5F1A2-6160-41F0-AFB9-DEDB71C7C9CF}"/>
          </ac:spMkLst>
        </pc:spChg>
        <pc:spChg chg="add del">
          <ac:chgData name="Гость" userId="S::urn:spo:anon#8727f8ba2447965f7b2a95b7afc01055817e3c14ae1a0f467e6b737998eaeeaa::" providerId="AD" clId="Web-{70E9A7F7-D1C1-4827-8D9A-DD0A9CA27C61}" dt="2021-04-21T11:49:24.354" v="29"/>
          <ac:spMkLst>
            <pc:docMk/>
            <pc:sldMk cId="2265066275" sldId="345"/>
            <ac:spMk id="4" creationId="{8457F5CE-BF47-4C0F-A675-2AA17939838B}"/>
          </ac:spMkLst>
        </pc:spChg>
        <pc:spChg chg="add mod">
          <ac:chgData name="Гость" userId="S::urn:spo:anon#8727f8ba2447965f7b2a95b7afc01055817e3c14ae1a0f467e6b737998eaeeaa::" providerId="AD" clId="Web-{70E9A7F7-D1C1-4827-8D9A-DD0A9CA27C61}" dt="2021-04-21T11:49:11.790" v="24" actId="20577"/>
          <ac:spMkLst>
            <pc:docMk/>
            <pc:sldMk cId="2265066275" sldId="345"/>
            <ac:spMk id="5" creationId="{DBC33AB8-DFEC-43A7-853B-73AFA3D070F2}"/>
          </ac:spMkLst>
        </pc:spChg>
        <pc:spChg chg="add mod">
          <ac:chgData name="Гость" userId="S::urn:spo:anon#8727f8ba2447965f7b2a95b7afc01055817e3c14ae1a0f467e6b737998eaeeaa::" providerId="AD" clId="Web-{70E9A7F7-D1C1-4827-8D9A-DD0A9CA27C61}" dt="2021-04-21T11:49:22.103" v="28" actId="20577"/>
          <ac:spMkLst>
            <pc:docMk/>
            <pc:sldMk cId="2265066275" sldId="345"/>
            <ac:spMk id="11" creationId="{AAEFB569-070E-44A5-9EDB-F0DD84C6BB8D}"/>
          </ac:spMkLst>
        </pc:spChg>
        <pc:picChg chg="mod modCrop">
          <ac:chgData name="Гость" userId="S::urn:spo:anon#8727f8ba2447965f7b2a95b7afc01055817e3c14ae1a0f467e6b737998eaeeaa::" providerId="AD" clId="Web-{70E9A7F7-D1C1-4827-8D9A-DD0A9CA27C61}" dt="2021-04-21T11:48:28.788" v="17"/>
          <ac:picMkLst>
            <pc:docMk/>
            <pc:sldMk cId="2265066275" sldId="345"/>
            <ac:picMk id="9" creationId="{4D4C9F13-3744-425A-9780-F14B0BF730E5}"/>
          </ac:picMkLst>
        </pc:picChg>
        <pc:picChg chg="mod modCrop">
          <ac:chgData name="Гость" userId="S::urn:spo:anon#8727f8ba2447965f7b2a95b7afc01055817e3c14ae1a0f467e6b737998eaeeaa::" providerId="AD" clId="Web-{70E9A7F7-D1C1-4827-8D9A-DD0A9CA27C61}" dt="2021-04-21T11:48:07.396" v="11"/>
          <ac:picMkLst>
            <pc:docMk/>
            <pc:sldMk cId="2265066275" sldId="345"/>
            <ac:picMk id="3078" creationId="{6622EB06-ECF2-4AAC-8D8D-8B1CA2ACB71E}"/>
          </ac:picMkLst>
        </pc:picChg>
        <pc:picChg chg="mod modCrop">
          <ac:chgData name="Гость" userId="S::urn:spo:anon#8727f8ba2447965f7b2a95b7afc01055817e3c14ae1a0f467e6b737998eaeeaa::" providerId="AD" clId="Web-{70E9A7F7-D1C1-4827-8D9A-DD0A9CA27C61}" dt="2021-04-21T11:48:22.319" v="15"/>
          <ac:picMkLst>
            <pc:docMk/>
            <pc:sldMk cId="2265066275" sldId="345"/>
            <ac:picMk id="3080" creationId="{EF8B4F2A-8F4F-445F-83BC-380E7148BE2C}"/>
          </ac:picMkLst>
        </pc:picChg>
        <pc:picChg chg="mod modCrop">
          <ac:chgData name="Гость" userId="S::urn:spo:anon#8727f8ba2447965f7b2a95b7afc01055817e3c14ae1a0f467e6b737998eaeeaa::" providerId="AD" clId="Web-{70E9A7F7-D1C1-4827-8D9A-DD0A9CA27C61}" dt="2021-04-21T11:48:13.459" v="13"/>
          <ac:picMkLst>
            <pc:docMk/>
            <pc:sldMk cId="2265066275" sldId="345"/>
            <ac:picMk id="4098" creationId="{E759DD40-86EA-46E5-82B5-F7D9D0870289}"/>
          </ac:picMkLst>
        </pc:picChg>
      </pc:sldChg>
      <pc:sldChg chg="modSp">
        <pc:chgData name="Гость" userId="S::urn:spo:anon#8727f8ba2447965f7b2a95b7afc01055817e3c14ae1a0f467e6b737998eaeeaa::" providerId="AD" clId="Web-{70E9A7F7-D1C1-4827-8D9A-DD0A9CA27C61}" dt="2021-04-21T12:01:18.719" v="53" actId="20577"/>
        <pc:sldMkLst>
          <pc:docMk/>
          <pc:sldMk cId="1265525016" sldId="346"/>
        </pc:sldMkLst>
        <pc:spChg chg="mod">
          <ac:chgData name="Гость" userId="S::urn:spo:anon#8727f8ba2447965f7b2a95b7afc01055817e3c14ae1a0f467e6b737998eaeeaa::" providerId="AD" clId="Web-{70E9A7F7-D1C1-4827-8D9A-DD0A9CA27C61}" dt="2021-04-21T12:01:18.719" v="53" actId="20577"/>
          <ac:spMkLst>
            <pc:docMk/>
            <pc:sldMk cId="1265525016" sldId="346"/>
            <ac:spMk id="4" creationId="{AD44FD21-9682-483E-BDF7-133F368A2AC4}"/>
          </ac:spMkLst>
        </pc:spChg>
      </pc:sldChg>
      <pc:sldChg chg="modSp">
        <pc:chgData name="Гость" userId="S::urn:spo:anon#8727f8ba2447965f7b2a95b7afc01055817e3c14ae1a0f467e6b737998eaeeaa::" providerId="AD" clId="Web-{70E9A7F7-D1C1-4827-8D9A-DD0A9CA27C61}" dt="2021-04-21T12:00:28.670" v="38" actId="20577"/>
        <pc:sldMkLst>
          <pc:docMk/>
          <pc:sldMk cId="4066327870" sldId="348"/>
        </pc:sldMkLst>
        <pc:spChg chg="mod">
          <ac:chgData name="Гость" userId="S::urn:spo:anon#8727f8ba2447965f7b2a95b7afc01055817e3c14ae1a0f467e6b737998eaeeaa::" providerId="AD" clId="Web-{70E9A7F7-D1C1-4827-8D9A-DD0A9CA27C61}" dt="2021-04-21T12:00:28.670" v="38" actId="20577"/>
          <ac:spMkLst>
            <pc:docMk/>
            <pc:sldMk cId="4066327870" sldId="348"/>
            <ac:spMk id="2" creationId="{01E61A3C-5B22-4816-A714-6652CDFD6753}"/>
          </ac:spMkLst>
        </pc:spChg>
      </pc:sldChg>
      <pc:sldChg chg="modSp">
        <pc:chgData name="Гость" userId="S::urn:spo:anon#8727f8ba2447965f7b2a95b7afc01055817e3c14ae1a0f467e6b737998eaeeaa::" providerId="AD" clId="Web-{70E9A7F7-D1C1-4827-8D9A-DD0A9CA27C61}" dt="2021-04-21T12:00:33.311" v="39" actId="20577"/>
        <pc:sldMkLst>
          <pc:docMk/>
          <pc:sldMk cId="54345002" sldId="349"/>
        </pc:sldMkLst>
        <pc:spChg chg="mod">
          <ac:chgData name="Гость" userId="S::urn:spo:anon#8727f8ba2447965f7b2a95b7afc01055817e3c14ae1a0f467e6b737998eaeeaa::" providerId="AD" clId="Web-{70E9A7F7-D1C1-4827-8D9A-DD0A9CA27C61}" dt="2021-04-21T12:00:33.311" v="39" actId="20577"/>
          <ac:spMkLst>
            <pc:docMk/>
            <pc:sldMk cId="54345002" sldId="349"/>
            <ac:spMk id="2" creationId="{01E61A3C-5B22-4816-A714-6652CDFD6753}"/>
          </ac:spMkLst>
        </pc:spChg>
      </pc:sldChg>
      <pc:sldChg chg="modSp">
        <pc:chgData name="Гость" userId="S::urn:spo:anon#8727f8ba2447965f7b2a95b7afc01055817e3c14ae1a0f467e6b737998eaeeaa::" providerId="AD" clId="Web-{70E9A7F7-D1C1-4827-8D9A-DD0A9CA27C61}" dt="2021-04-21T12:00:24.623" v="37" actId="20577"/>
        <pc:sldMkLst>
          <pc:docMk/>
          <pc:sldMk cId="784434264" sldId="350"/>
        </pc:sldMkLst>
        <pc:spChg chg="mod">
          <ac:chgData name="Гость" userId="S::urn:spo:anon#8727f8ba2447965f7b2a95b7afc01055817e3c14ae1a0f467e6b737998eaeeaa::" providerId="AD" clId="Web-{70E9A7F7-D1C1-4827-8D9A-DD0A9CA27C61}" dt="2021-04-21T12:00:24.623" v="37" actId="20577"/>
          <ac:spMkLst>
            <pc:docMk/>
            <pc:sldMk cId="784434264" sldId="350"/>
            <ac:spMk id="2" creationId="{29CF2EE2-4F94-4B09-B5E4-2032292A8CBB}"/>
          </ac:spMkLst>
        </pc:spChg>
      </pc:sldChg>
      <pc:sldChg chg="modSp">
        <pc:chgData name="Гость" userId="S::urn:spo:anon#8727f8ba2447965f7b2a95b7afc01055817e3c14ae1a0f467e6b737998eaeeaa::" providerId="AD" clId="Web-{70E9A7F7-D1C1-4827-8D9A-DD0A9CA27C61}" dt="2021-04-21T12:00:35.654" v="41" actId="20577"/>
        <pc:sldMkLst>
          <pc:docMk/>
          <pc:sldMk cId="3914110872" sldId="351"/>
        </pc:sldMkLst>
        <pc:spChg chg="mod">
          <ac:chgData name="Гость" userId="S::urn:spo:anon#8727f8ba2447965f7b2a95b7afc01055817e3c14ae1a0f467e6b737998eaeeaa::" providerId="AD" clId="Web-{70E9A7F7-D1C1-4827-8D9A-DD0A9CA27C61}" dt="2021-04-21T12:00:35.654" v="41" actId="20577"/>
          <ac:spMkLst>
            <pc:docMk/>
            <pc:sldMk cId="3914110872" sldId="351"/>
            <ac:spMk id="2" creationId="{01E61A3C-5B22-4816-A714-6652CDFD6753}"/>
          </ac:spMkLst>
        </pc:spChg>
      </pc:sldChg>
      <pc:sldChg chg="modSp">
        <pc:chgData name="Гость" userId="S::urn:spo:anon#8727f8ba2447965f7b2a95b7afc01055817e3c14ae1a0f467e6b737998eaeeaa::" providerId="AD" clId="Web-{70E9A7F7-D1C1-4827-8D9A-DD0A9CA27C61}" dt="2021-04-21T12:00:43.295" v="43" actId="20577"/>
        <pc:sldMkLst>
          <pc:docMk/>
          <pc:sldMk cId="4091994091" sldId="352"/>
        </pc:sldMkLst>
        <pc:spChg chg="mod">
          <ac:chgData name="Гость" userId="S::urn:spo:anon#8727f8ba2447965f7b2a95b7afc01055817e3c14ae1a0f467e6b737998eaeeaa::" providerId="AD" clId="Web-{70E9A7F7-D1C1-4827-8D9A-DD0A9CA27C61}" dt="2021-04-21T12:00:43.295" v="43" actId="20577"/>
          <ac:spMkLst>
            <pc:docMk/>
            <pc:sldMk cId="4091994091" sldId="352"/>
            <ac:spMk id="2" creationId="{66829B4E-F0F3-4BB3-9EC2-EAA0C7AE22CD}"/>
          </ac:spMkLst>
        </pc:spChg>
      </pc:sldChg>
      <pc:sldChg chg="modSp">
        <pc:chgData name="Гость" userId="S::urn:spo:anon#8727f8ba2447965f7b2a95b7afc01055817e3c14ae1a0f467e6b737998eaeeaa::" providerId="AD" clId="Web-{70E9A7F7-D1C1-4827-8D9A-DD0A9CA27C61}" dt="2021-04-21T12:00:46.499" v="45" actId="20577"/>
        <pc:sldMkLst>
          <pc:docMk/>
          <pc:sldMk cId="1032702036" sldId="353"/>
        </pc:sldMkLst>
        <pc:spChg chg="mod">
          <ac:chgData name="Гость" userId="S::urn:spo:anon#8727f8ba2447965f7b2a95b7afc01055817e3c14ae1a0f467e6b737998eaeeaa::" providerId="AD" clId="Web-{70E9A7F7-D1C1-4827-8D9A-DD0A9CA27C61}" dt="2021-04-21T12:00:46.499" v="45" actId="20577"/>
          <ac:spMkLst>
            <pc:docMk/>
            <pc:sldMk cId="1032702036" sldId="353"/>
            <ac:spMk id="2" creationId="{66829B4E-F0F3-4BB3-9EC2-EAA0C7AE22CD}"/>
          </ac:spMkLst>
        </pc:spChg>
      </pc:sldChg>
      <pc:sldChg chg="addSp delSp modSp add replId">
        <pc:chgData name="Гость" userId="S::urn:spo:anon#8727f8ba2447965f7b2a95b7afc01055817e3c14ae1a0f467e6b737998eaeeaa::" providerId="AD" clId="Web-{70E9A7F7-D1C1-4827-8D9A-DD0A9CA27C61}" dt="2021-04-21T12:02:12.800" v="86" actId="1076"/>
        <pc:sldMkLst>
          <pc:docMk/>
          <pc:sldMk cId="705229032" sldId="354"/>
        </pc:sldMkLst>
        <pc:spChg chg="mod">
          <ac:chgData name="Гость" userId="S::urn:spo:anon#8727f8ba2447965f7b2a95b7afc01055817e3c14ae1a0f467e6b737998eaeeaa::" providerId="AD" clId="Web-{70E9A7F7-D1C1-4827-8D9A-DD0A9CA27C61}" dt="2021-04-21T12:01:10.812" v="52" actId="20577"/>
          <ac:spMkLst>
            <pc:docMk/>
            <pc:sldMk cId="705229032" sldId="354"/>
            <ac:spMk id="2" creationId="{F6C22E67-6315-4BFE-8500-874CB7754D70}"/>
          </ac:spMkLst>
        </pc:spChg>
        <pc:spChg chg="del">
          <ac:chgData name="Гость" userId="S::urn:spo:anon#8727f8ba2447965f7b2a95b7afc01055817e3c14ae1a0f467e6b737998eaeeaa::" providerId="AD" clId="Web-{70E9A7F7-D1C1-4827-8D9A-DD0A9CA27C61}" dt="2021-04-21T12:01:26.720" v="60"/>
          <ac:spMkLst>
            <pc:docMk/>
            <pc:sldMk cId="705229032" sldId="354"/>
            <ac:spMk id="4" creationId="{0CBE00E0-EE94-4A66-987B-11037FC23A40}"/>
          </ac:spMkLst>
        </pc:spChg>
        <pc:spChg chg="mod">
          <ac:chgData name="Гость" userId="S::urn:spo:anon#8727f8ba2447965f7b2a95b7afc01055817e3c14ae1a0f467e6b737998eaeeaa::" providerId="AD" clId="Web-{70E9A7F7-D1C1-4827-8D9A-DD0A9CA27C61}" dt="2021-04-21T12:02:00.081" v="79" actId="20577"/>
          <ac:spMkLst>
            <pc:docMk/>
            <pc:sldMk cId="705229032" sldId="354"/>
            <ac:spMk id="6" creationId="{521F6B3B-BA22-46C2-A4B4-21E04971AA25}"/>
          </ac:spMkLst>
        </pc:spChg>
        <pc:spChg chg="del">
          <ac:chgData name="Гость" userId="S::urn:spo:anon#8727f8ba2447965f7b2a95b7afc01055817e3c14ae1a0f467e6b737998eaeeaa::" providerId="AD" clId="Web-{70E9A7F7-D1C1-4827-8D9A-DD0A9CA27C61}" dt="2021-04-21T12:01:28.282" v="61"/>
          <ac:spMkLst>
            <pc:docMk/>
            <pc:sldMk cId="705229032" sldId="354"/>
            <ac:spMk id="11" creationId="{CDFF7096-65A2-4E14-BA46-71AEC3D70E46}"/>
          </ac:spMkLst>
        </pc:spChg>
        <pc:picChg chg="add mod">
          <ac:chgData name="Гость" userId="S::urn:spo:anon#8727f8ba2447965f7b2a95b7afc01055817e3c14ae1a0f467e6b737998eaeeaa::" providerId="AD" clId="Web-{70E9A7F7-D1C1-4827-8D9A-DD0A9CA27C61}" dt="2021-04-21T12:02:12.800" v="86" actId="1076"/>
          <ac:picMkLst>
            <pc:docMk/>
            <pc:sldMk cId="705229032" sldId="354"/>
            <ac:picMk id="5" creationId="{949E1500-916A-4E08-A100-2DF2B96A37A8}"/>
          </ac:picMkLst>
        </pc:picChg>
        <pc:picChg chg="del">
          <ac:chgData name="Гость" userId="S::urn:spo:anon#8727f8ba2447965f7b2a95b7afc01055817e3c14ae1a0f467e6b737998eaeeaa::" providerId="AD" clId="Web-{70E9A7F7-D1C1-4827-8D9A-DD0A9CA27C61}" dt="2021-04-21T12:01:22.751" v="54"/>
          <ac:picMkLst>
            <pc:docMk/>
            <pc:sldMk cId="705229032" sldId="354"/>
            <ac:picMk id="3078" creationId="{6622EB06-ECF2-4AAC-8D8D-8B1CA2ACB71E}"/>
          </ac:picMkLst>
        </pc:picChg>
        <pc:picChg chg="del">
          <ac:chgData name="Гость" userId="S::urn:spo:anon#8727f8ba2447965f7b2a95b7afc01055817e3c14ae1a0f467e6b737998eaeeaa::" providerId="AD" clId="Web-{70E9A7F7-D1C1-4827-8D9A-DD0A9CA27C61}" dt="2021-04-21T12:01:23.251" v="55"/>
          <ac:picMkLst>
            <pc:docMk/>
            <pc:sldMk cId="705229032" sldId="354"/>
            <ac:picMk id="3080" creationId="{EF8B4F2A-8F4F-445F-83BC-380E7148BE2C}"/>
          </ac:picMkLst>
        </pc:picChg>
        <pc:picChg chg="del mod">
          <ac:chgData name="Гость" userId="S::urn:spo:anon#8727f8ba2447965f7b2a95b7afc01055817e3c14ae1a0f467e6b737998eaeeaa::" providerId="AD" clId="Web-{70E9A7F7-D1C1-4827-8D9A-DD0A9CA27C61}" dt="2021-04-21T12:01:23.844" v="57"/>
          <ac:picMkLst>
            <pc:docMk/>
            <pc:sldMk cId="705229032" sldId="354"/>
            <ac:picMk id="3084" creationId="{4E1CFFAD-4FB9-4A34-9DB3-04F9ED4BB802}"/>
          </ac:picMkLst>
        </pc:picChg>
        <pc:picChg chg="del">
          <ac:chgData name="Гость" userId="S::urn:spo:anon#8727f8ba2447965f7b2a95b7afc01055817e3c14ae1a0f467e6b737998eaeeaa::" providerId="AD" clId="Web-{70E9A7F7-D1C1-4827-8D9A-DD0A9CA27C61}" dt="2021-04-21T12:01:24.157" v="58"/>
          <ac:picMkLst>
            <pc:docMk/>
            <pc:sldMk cId="705229032" sldId="354"/>
            <ac:picMk id="3086" creationId="{B5D6A59D-20DE-49F6-B9ED-D619C8060568}"/>
          </ac:picMkLst>
        </pc:picChg>
        <pc:cxnChg chg="del">
          <ac:chgData name="Гость" userId="S::urn:spo:anon#8727f8ba2447965f7b2a95b7afc01055817e3c14ae1a0f467e6b737998eaeeaa::" providerId="AD" clId="Web-{70E9A7F7-D1C1-4827-8D9A-DD0A9CA27C61}" dt="2021-04-21T12:01:25.298" v="59"/>
          <ac:cxnSpMkLst>
            <pc:docMk/>
            <pc:sldMk cId="705229032" sldId="354"/>
            <ac:cxnSpMk id="3" creationId="{841E2FD5-7589-4C26-865A-D21CCE98E2B9}"/>
          </ac:cxnSpMkLst>
        </pc:cxnChg>
      </pc:sldChg>
    </pc:docChg>
  </pc:docChgLst>
  <pc:docChgLst>
    <pc:chgData name="Воронин Виктор Владимирович" userId="c84499b8-7d9e-4720-9177-df0c0bbf7589" providerId="ADAL" clId="{892CB19C-C569-4C75-B6B6-9FA390223200}"/>
    <pc:docChg chg="undo custSel addSld delSld modSld sldOrd addSection modSection">
      <pc:chgData name="Воронин Виктор Владимирович" userId="c84499b8-7d9e-4720-9177-df0c0bbf7589" providerId="ADAL" clId="{892CB19C-C569-4C75-B6B6-9FA390223200}" dt="2021-04-21T17:41:46.271" v="6721" actId="1076"/>
      <pc:docMkLst>
        <pc:docMk/>
      </pc:docMkLst>
      <pc:sldChg chg="modNotesTx">
        <pc:chgData name="Воронин Виктор Владимирович" userId="c84499b8-7d9e-4720-9177-df0c0bbf7589" providerId="ADAL" clId="{892CB19C-C569-4C75-B6B6-9FA390223200}" dt="2021-04-21T12:30:36.866" v="6146" actId="20577"/>
        <pc:sldMkLst>
          <pc:docMk/>
          <pc:sldMk cId="87172503" sldId="265"/>
        </pc:sldMkLst>
      </pc:sldChg>
      <pc:sldChg chg="addSp delSp modSp del mod">
        <pc:chgData name="Воронин Виктор Владимирович" userId="c84499b8-7d9e-4720-9177-df0c0bbf7589" providerId="ADAL" clId="{892CB19C-C569-4C75-B6B6-9FA390223200}" dt="2021-04-19T20:50:10.426" v="1613" actId="2696"/>
        <pc:sldMkLst>
          <pc:docMk/>
          <pc:sldMk cId="2662326293" sldId="280"/>
        </pc:sldMkLst>
        <pc:spChg chg="del">
          <ac:chgData name="Воронин Виктор Владимирович" userId="c84499b8-7d9e-4720-9177-df0c0bbf7589" providerId="ADAL" clId="{892CB19C-C569-4C75-B6B6-9FA390223200}" dt="2021-04-19T14:14:48.634" v="11" actId="478"/>
          <ac:spMkLst>
            <pc:docMk/>
            <pc:sldMk cId="2662326293" sldId="280"/>
            <ac:spMk id="4" creationId="{00000000-0000-0000-0000-000000000000}"/>
          </ac:spMkLst>
        </pc:spChg>
        <pc:spChg chg="mod">
          <ac:chgData name="Воронин Виктор Владимирович" userId="c84499b8-7d9e-4720-9177-df0c0bbf7589" providerId="ADAL" clId="{892CB19C-C569-4C75-B6B6-9FA390223200}" dt="2021-04-19T20:48:32.471" v="1582" actId="1076"/>
          <ac:spMkLst>
            <pc:docMk/>
            <pc:sldMk cId="2662326293" sldId="280"/>
            <ac:spMk id="18" creationId="{E26544DF-A198-4560-9F58-1D549DDE7DFD}"/>
          </ac:spMkLst>
        </pc:spChg>
        <pc:spChg chg="del">
          <ac:chgData name="Воронин Виктор Владимирович" userId="c84499b8-7d9e-4720-9177-df0c0bbf7589" providerId="ADAL" clId="{892CB19C-C569-4C75-B6B6-9FA390223200}" dt="2021-04-19T18:18:48.891" v="701" actId="478"/>
          <ac:spMkLst>
            <pc:docMk/>
            <pc:sldMk cId="2662326293" sldId="280"/>
            <ac:spMk id="19" creationId="{F0985B7F-CD69-4A48-8E70-4EFF1EE3DF59}"/>
          </ac:spMkLst>
        </pc:spChg>
        <pc:graphicFrameChg chg="add del mod">
          <ac:chgData name="Воронин Виктор Владимирович" userId="c84499b8-7d9e-4720-9177-df0c0bbf7589" providerId="ADAL" clId="{892CB19C-C569-4C75-B6B6-9FA390223200}" dt="2021-04-19T20:47:57.425" v="1576" actId="21"/>
          <ac:graphicFrameMkLst>
            <pc:docMk/>
            <pc:sldMk cId="2662326293" sldId="280"/>
            <ac:graphicFrameMk id="3" creationId="{4C282A3F-6A93-4336-90CD-5A9230FFC7E4}"/>
          </ac:graphicFrameMkLst>
        </pc:graphicFrameChg>
        <pc:graphicFrameChg chg="del mod modGraphic">
          <ac:chgData name="Воронин Виктор Владимирович" userId="c84499b8-7d9e-4720-9177-df0c0bbf7589" providerId="ADAL" clId="{892CB19C-C569-4C75-B6B6-9FA390223200}" dt="2021-04-19T20:49:03.669" v="1585" actId="21"/>
          <ac:graphicFrameMkLst>
            <pc:docMk/>
            <pc:sldMk cId="2662326293" sldId="280"/>
            <ac:graphicFrameMk id="16" creationId="{33B29AC4-F571-4779-A167-931D3A3800C0}"/>
          </ac:graphicFrameMkLst>
        </pc:graphicFrameChg>
        <pc:picChg chg="add del mod">
          <ac:chgData name="Воронин Виктор Владимирович" userId="c84499b8-7d9e-4720-9177-df0c0bbf7589" providerId="ADAL" clId="{892CB19C-C569-4C75-B6B6-9FA390223200}" dt="2021-04-19T20:49:17.300" v="1590" actId="21"/>
          <ac:picMkLst>
            <pc:docMk/>
            <pc:sldMk cId="2662326293" sldId="280"/>
            <ac:picMk id="11" creationId="{7528E810-EE52-4073-ADB9-24BE4D1AAF88}"/>
          </ac:picMkLst>
        </pc:picChg>
        <pc:picChg chg="add del mod">
          <ac:chgData name="Воронин Виктор Владимирович" userId="c84499b8-7d9e-4720-9177-df0c0bbf7589" providerId="ADAL" clId="{892CB19C-C569-4C75-B6B6-9FA390223200}" dt="2021-04-19T20:48:15.941" v="1578" actId="21"/>
          <ac:picMkLst>
            <pc:docMk/>
            <pc:sldMk cId="2662326293" sldId="280"/>
            <ac:picMk id="12" creationId="{FE6DD242-290F-4E98-A05F-6F60568EAD27}"/>
          </ac:picMkLst>
        </pc:picChg>
        <pc:picChg chg="del">
          <ac:chgData name="Воронин Виктор Владимирович" userId="c84499b8-7d9e-4720-9177-df0c0bbf7589" providerId="ADAL" clId="{892CB19C-C569-4C75-B6B6-9FA390223200}" dt="2021-04-19T18:17:17.439" v="631" actId="478"/>
          <ac:picMkLst>
            <pc:docMk/>
            <pc:sldMk cId="2662326293" sldId="280"/>
            <ac:picMk id="10244" creationId="{0E3E40DE-56A0-473A-96E0-92D539169EA7}"/>
          </ac:picMkLst>
        </pc:picChg>
      </pc:sldChg>
      <pc:sldChg chg="addSp delSp modSp del mod">
        <pc:chgData name="Воронин Виктор Владимирович" userId="c84499b8-7d9e-4720-9177-df0c0bbf7589" providerId="ADAL" clId="{892CB19C-C569-4C75-B6B6-9FA390223200}" dt="2021-04-19T20:53:36.296" v="1621" actId="2696"/>
        <pc:sldMkLst>
          <pc:docMk/>
          <pc:sldMk cId="689597352" sldId="291"/>
        </pc:sldMkLst>
        <pc:spChg chg="del">
          <ac:chgData name="Воронин Виктор Владимирович" userId="c84499b8-7d9e-4720-9177-df0c0bbf7589" providerId="ADAL" clId="{892CB19C-C569-4C75-B6B6-9FA390223200}" dt="2021-04-19T14:14:44.718" v="10" actId="478"/>
          <ac:spMkLst>
            <pc:docMk/>
            <pc:sldMk cId="689597352" sldId="291"/>
            <ac:spMk id="2" creationId="{63FA8F36-4A22-461E-980D-AD57ECE2B1C5}"/>
          </ac:spMkLst>
        </pc:spChg>
        <pc:spChg chg="del">
          <ac:chgData name="Воронин Виктор Владимирович" userId="c84499b8-7d9e-4720-9177-df0c0bbf7589" providerId="ADAL" clId="{892CB19C-C569-4C75-B6B6-9FA390223200}" dt="2021-04-19T19:38:36.698" v="1501" actId="478"/>
          <ac:spMkLst>
            <pc:docMk/>
            <pc:sldMk cId="689597352" sldId="291"/>
            <ac:spMk id="9" creationId="{0556293D-9ABD-48C0-85BD-8925FFF3E3A5}"/>
          </ac:spMkLst>
        </pc:spChg>
        <pc:picChg chg="del">
          <ac:chgData name="Воронин Виктор Владимирович" userId="c84499b8-7d9e-4720-9177-df0c0bbf7589" providerId="ADAL" clId="{892CB19C-C569-4C75-B6B6-9FA390223200}" dt="2021-04-19T19:38:38.703" v="1502" actId="478"/>
          <ac:picMkLst>
            <pc:docMk/>
            <pc:sldMk cId="689597352" sldId="291"/>
            <ac:picMk id="8" creationId="{1FC56C8E-8557-4669-9C3C-E91943D28813}"/>
          </ac:picMkLst>
        </pc:picChg>
        <pc:picChg chg="add del mod">
          <ac:chgData name="Воронин Виктор Владимирович" userId="c84499b8-7d9e-4720-9177-df0c0bbf7589" providerId="ADAL" clId="{892CB19C-C569-4C75-B6B6-9FA390223200}" dt="2021-04-19T19:40:40.340" v="1508" actId="478"/>
          <ac:picMkLst>
            <pc:docMk/>
            <pc:sldMk cId="689597352" sldId="291"/>
            <ac:picMk id="10" creationId="{A617D9E0-1C9D-49A2-8982-E7ED1768C192}"/>
          </ac:picMkLst>
        </pc:picChg>
        <pc:picChg chg="del">
          <ac:chgData name="Воронин Виктор Владимирович" userId="c84499b8-7d9e-4720-9177-df0c0bbf7589" providerId="ADAL" clId="{892CB19C-C569-4C75-B6B6-9FA390223200}" dt="2021-04-19T19:38:32.437" v="1500" actId="478"/>
          <ac:picMkLst>
            <pc:docMk/>
            <pc:sldMk cId="689597352" sldId="291"/>
            <ac:picMk id="1027" creationId="{6E239E80-CB5F-4E70-B654-79170CD68B7A}"/>
          </ac:picMkLst>
        </pc:picChg>
        <pc:picChg chg="add del mod">
          <ac:chgData name="Воронин Виктор Владимирович" userId="c84499b8-7d9e-4720-9177-df0c0bbf7589" providerId="ADAL" clId="{892CB19C-C569-4C75-B6B6-9FA390223200}" dt="2021-04-19T19:40:38.155" v="1507" actId="478"/>
          <ac:picMkLst>
            <pc:docMk/>
            <pc:sldMk cId="689597352" sldId="291"/>
            <ac:picMk id="9218" creationId="{E08289D4-01B7-48D6-A956-22B22EC35FD9}"/>
          </ac:picMkLst>
        </pc:picChg>
      </pc:sldChg>
      <pc:sldChg chg="addSp delSp modSp mod modClrScheme chgLayout modNotesTx">
        <pc:chgData name="Воронин Виктор Владимирович" userId="c84499b8-7d9e-4720-9177-df0c0bbf7589" providerId="ADAL" clId="{892CB19C-C569-4C75-B6B6-9FA390223200}" dt="2021-04-21T12:17:53.045" v="6029" actId="20577"/>
        <pc:sldMkLst>
          <pc:docMk/>
          <pc:sldMk cId="3190309084" sldId="292"/>
        </pc:sldMkLst>
        <pc:spChg chg="del mod">
          <ac:chgData name="Воронин Виктор Владимирович" userId="c84499b8-7d9e-4720-9177-df0c0bbf7589" providerId="ADAL" clId="{892CB19C-C569-4C75-B6B6-9FA390223200}" dt="2021-04-19T14:14:01.443" v="1" actId="478"/>
          <ac:spMkLst>
            <pc:docMk/>
            <pc:sldMk cId="3190309084" sldId="292"/>
            <ac:spMk id="2" creationId="{2AF6BA0F-C82B-4EB8-8F2E-0082FA3FA46D}"/>
          </ac:spMkLst>
        </pc:spChg>
        <pc:spChg chg="del">
          <ac:chgData name="Воронин Виктор Владимирович" userId="c84499b8-7d9e-4720-9177-df0c0bbf7589" providerId="ADAL" clId="{892CB19C-C569-4C75-B6B6-9FA390223200}" dt="2021-04-19T14:54:11.090" v="225" actId="478"/>
          <ac:spMkLst>
            <pc:docMk/>
            <pc:sldMk cId="3190309084" sldId="292"/>
            <ac:spMk id="4" creationId="{E23EC7B3-204E-4712-8EC9-F92DC1816F67}"/>
          </ac:spMkLst>
        </pc:spChg>
        <pc:spChg chg="add del mod ord">
          <ac:chgData name="Воронин Виктор Владимирович" userId="c84499b8-7d9e-4720-9177-df0c0bbf7589" providerId="ADAL" clId="{892CB19C-C569-4C75-B6B6-9FA390223200}" dt="2021-04-19T14:50:11.737" v="211" actId="478"/>
          <ac:spMkLst>
            <pc:docMk/>
            <pc:sldMk cId="3190309084" sldId="292"/>
            <ac:spMk id="7" creationId="{2AA3232C-D56E-481F-AD65-A63EBAE63BA7}"/>
          </ac:spMkLst>
        </pc:spChg>
        <pc:spChg chg="add del mod ord">
          <ac:chgData name="Воронин Виктор Владимирович" userId="c84499b8-7d9e-4720-9177-df0c0bbf7589" providerId="ADAL" clId="{892CB19C-C569-4C75-B6B6-9FA390223200}" dt="2021-04-19T14:52:33.069" v="219" actId="478"/>
          <ac:spMkLst>
            <pc:docMk/>
            <pc:sldMk cId="3190309084" sldId="292"/>
            <ac:spMk id="8" creationId="{7098C1CF-A387-4D68-B627-78EFBCDBA315}"/>
          </ac:spMkLst>
        </pc:spChg>
        <pc:spChg chg="add del mod ord">
          <ac:chgData name="Воронин Виктор Владимирович" userId="c84499b8-7d9e-4720-9177-df0c0bbf7589" providerId="ADAL" clId="{892CB19C-C569-4C75-B6B6-9FA390223200}" dt="2021-04-19T14:52:32.298" v="218" actId="478"/>
          <ac:spMkLst>
            <pc:docMk/>
            <pc:sldMk cId="3190309084" sldId="292"/>
            <ac:spMk id="9" creationId="{EB5FF374-5AC0-44A5-BAD2-41D429017B61}"/>
          </ac:spMkLst>
        </pc:spChg>
        <pc:spChg chg="add del mod">
          <ac:chgData name="Воронин Виктор Владимирович" userId="c84499b8-7d9e-4720-9177-df0c0bbf7589" providerId="ADAL" clId="{892CB19C-C569-4C75-B6B6-9FA390223200}" dt="2021-04-19T14:28:25.573" v="81" actId="478"/>
          <ac:spMkLst>
            <pc:docMk/>
            <pc:sldMk cId="3190309084" sldId="292"/>
            <ac:spMk id="10" creationId="{06D96794-05FF-4C3E-BF37-5E389A50D80D}"/>
          </ac:spMkLst>
        </pc:spChg>
        <pc:spChg chg="add del mod ord">
          <ac:chgData name="Воронин Виктор Владимирович" userId="c84499b8-7d9e-4720-9177-df0c0bbf7589" providerId="ADAL" clId="{892CB19C-C569-4C75-B6B6-9FA390223200}" dt="2021-04-19T14:50:16.535" v="214" actId="478"/>
          <ac:spMkLst>
            <pc:docMk/>
            <pc:sldMk cId="3190309084" sldId="292"/>
            <ac:spMk id="11" creationId="{A3D03889-240A-447D-8A11-9D88E3985158}"/>
          </ac:spMkLst>
        </pc:spChg>
        <pc:spChg chg="add del mod">
          <ac:chgData name="Воронин Виктор Владимирович" userId="c84499b8-7d9e-4720-9177-df0c0bbf7589" providerId="ADAL" clId="{892CB19C-C569-4C75-B6B6-9FA390223200}" dt="2021-04-19T14:54:14.141" v="226" actId="478"/>
          <ac:spMkLst>
            <pc:docMk/>
            <pc:sldMk cId="3190309084" sldId="292"/>
            <ac:spMk id="16" creationId="{1258124A-5D23-4BE9-9DC9-721C0160F2D1}"/>
          </ac:spMkLst>
        </pc:spChg>
        <pc:spChg chg="add del mod">
          <ac:chgData name="Воронин Виктор Владимирович" userId="c84499b8-7d9e-4720-9177-df0c0bbf7589" providerId="ADAL" clId="{892CB19C-C569-4C75-B6B6-9FA390223200}" dt="2021-04-19T14:55:11.769" v="239" actId="26606"/>
          <ac:spMkLst>
            <pc:docMk/>
            <pc:sldMk cId="3190309084" sldId="292"/>
            <ac:spMk id="22" creationId="{4B99E54A-79E7-4ABD-8C18-32E17B978B69}"/>
          </ac:spMkLst>
        </pc:spChg>
        <pc:spChg chg="add del mod">
          <ac:chgData name="Воронин Виктор Владимирович" userId="c84499b8-7d9e-4720-9177-df0c0bbf7589" providerId="ADAL" clId="{892CB19C-C569-4C75-B6B6-9FA390223200}" dt="2021-04-19T14:58:44.987" v="257" actId="26606"/>
          <ac:spMkLst>
            <pc:docMk/>
            <pc:sldMk cId="3190309084" sldId="292"/>
            <ac:spMk id="25" creationId="{18E8ED1C-CAD5-471A-B763-2EB2AD795097}"/>
          </ac:spMkLst>
        </pc:spChg>
        <pc:spChg chg="add del mod">
          <ac:chgData name="Воронин Виктор Владимирович" userId="c84499b8-7d9e-4720-9177-df0c0bbf7589" providerId="ADAL" clId="{892CB19C-C569-4C75-B6B6-9FA390223200}" dt="2021-04-19T14:59:47.911" v="267" actId="478"/>
          <ac:spMkLst>
            <pc:docMk/>
            <pc:sldMk cId="3190309084" sldId="292"/>
            <ac:spMk id="26" creationId="{29C7401A-1319-4CAA-B884-3069019F71E9}"/>
          </ac:spMkLst>
        </pc:spChg>
        <pc:spChg chg="add del">
          <ac:chgData name="Воронин Виктор Владимирович" userId="c84499b8-7d9e-4720-9177-df0c0bbf7589" providerId="ADAL" clId="{892CB19C-C569-4C75-B6B6-9FA390223200}" dt="2021-04-19T14:58:44.985" v="256" actId="26606"/>
          <ac:spMkLst>
            <pc:docMk/>
            <pc:sldMk cId="3190309084" sldId="292"/>
            <ac:spMk id="27" creationId="{03248D9B-DDB4-4F5C-8A8F-8BE285A4FF94}"/>
          </ac:spMkLst>
        </pc:spChg>
        <pc:spChg chg="add mod ord">
          <ac:chgData name="Воронин Виктор Владимирович" userId="c84499b8-7d9e-4720-9177-df0c0bbf7589" providerId="ADAL" clId="{892CB19C-C569-4C75-B6B6-9FA390223200}" dt="2021-04-19T15:02:06.917" v="286" actId="1076"/>
          <ac:spMkLst>
            <pc:docMk/>
            <pc:sldMk cId="3190309084" sldId="292"/>
            <ac:spMk id="29" creationId="{E178A34A-CF6B-4BE8-9302-B8F235F1C754}"/>
          </ac:spMkLst>
        </pc:spChg>
        <pc:spChg chg="add del">
          <ac:chgData name="Воронин Виктор Владимирович" userId="c84499b8-7d9e-4720-9177-df0c0bbf7589" providerId="ADAL" clId="{892CB19C-C569-4C75-B6B6-9FA390223200}" dt="2021-04-19T14:58:43.333" v="252" actId="26606"/>
          <ac:spMkLst>
            <pc:docMk/>
            <pc:sldMk cId="3190309084" sldId="292"/>
            <ac:spMk id="30" creationId="{03248D9B-DDB4-4F5C-8A8F-8BE285A4FF94}"/>
          </ac:spMkLst>
        </pc:spChg>
        <pc:graphicFrameChg chg="add del mod ord modGraphic">
          <ac:chgData name="Воронин Виктор Владимирович" userId="c84499b8-7d9e-4720-9177-df0c0bbf7589" providerId="ADAL" clId="{892CB19C-C569-4C75-B6B6-9FA390223200}" dt="2021-04-19T14:54:23.633" v="229" actId="21"/>
          <ac:graphicFrameMkLst>
            <pc:docMk/>
            <pc:sldMk cId="3190309084" sldId="292"/>
            <ac:graphicFrameMk id="3" creationId="{67BE4ED1-C651-4053-B62B-8B5CE4457355}"/>
          </ac:graphicFrameMkLst>
        </pc:graphicFrameChg>
        <pc:graphicFrameChg chg="add del mod">
          <ac:chgData name="Воронин Виктор Владимирович" userId="c84499b8-7d9e-4720-9177-df0c0bbf7589" providerId="ADAL" clId="{892CB19C-C569-4C75-B6B6-9FA390223200}" dt="2021-04-19T14:54:48.024" v="235"/>
          <ac:graphicFrameMkLst>
            <pc:docMk/>
            <pc:sldMk cId="3190309084" sldId="292"/>
            <ac:graphicFrameMk id="18" creationId="{3199B14D-E80E-4ED7-83D1-DFDB38817BCA}"/>
          </ac:graphicFrameMkLst>
        </pc:graphicFrameChg>
        <pc:graphicFrameChg chg="add del mod modGraphic">
          <ac:chgData name="Воронин Виктор Владимирович" userId="c84499b8-7d9e-4720-9177-df0c0bbf7589" providerId="ADAL" clId="{892CB19C-C569-4C75-B6B6-9FA390223200}" dt="2021-04-19T14:58:32.873" v="250" actId="21"/>
          <ac:graphicFrameMkLst>
            <pc:docMk/>
            <pc:sldMk cId="3190309084" sldId="292"/>
            <ac:graphicFrameMk id="23" creationId="{1C9DE334-A01F-4370-B5D0-971610D0EA38}"/>
          </ac:graphicFrameMkLst>
        </pc:graphicFrameChg>
        <pc:graphicFrameChg chg="add mod modGraphic">
          <ac:chgData name="Воронин Виктор Владимирович" userId="c84499b8-7d9e-4720-9177-df0c0bbf7589" providerId="ADAL" clId="{892CB19C-C569-4C75-B6B6-9FA390223200}" dt="2021-04-19T16:26:23.135" v="630" actId="1076"/>
          <ac:graphicFrameMkLst>
            <pc:docMk/>
            <pc:sldMk cId="3190309084" sldId="292"/>
            <ac:graphicFrameMk id="28" creationId="{73BBAF7C-6A28-4761-8A86-1E9A740EC740}"/>
          </ac:graphicFrameMkLst>
        </pc:graphicFrameChg>
        <pc:picChg chg="add del mod ord modCrop">
          <ac:chgData name="Воронин Виктор Владимирович" userId="c84499b8-7d9e-4720-9177-df0c0bbf7589" providerId="ADAL" clId="{892CB19C-C569-4C75-B6B6-9FA390223200}" dt="2021-04-19T14:53:59.822" v="222" actId="478"/>
          <ac:picMkLst>
            <pc:docMk/>
            <pc:sldMk cId="3190309084" sldId="292"/>
            <ac:picMk id="6" creationId="{0605CE1A-80D1-452D-BE52-AED60FCCF7B6}"/>
          </ac:picMkLst>
        </pc:picChg>
        <pc:picChg chg="add del mod">
          <ac:chgData name="Воронин Виктор Владимирович" userId="c84499b8-7d9e-4720-9177-df0c0bbf7589" providerId="ADAL" clId="{892CB19C-C569-4C75-B6B6-9FA390223200}" dt="2021-04-19T14:53:58.225" v="221" actId="21"/>
          <ac:picMkLst>
            <pc:docMk/>
            <pc:sldMk cId="3190309084" sldId="292"/>
            <ac:picMk id="13" creationId="{2B2F9BF4-67F5-40F1-A63A-EAEE072EA3E6}"/>
          </ac:picMkLst>
        </pc:picChg>
        <pc:picChg chg="add del mod">
          <ac:chgData name="Воронин Виктор Владимирович" userId="c84499b8-7d9e-4720-9177-df0c0bbf7589" providerId="ADAL" clId="{892CB19C-C569-4C75-B6B6-9FA390223200}" dt="2021-04-19T14:54:06.616" v="224" actId="21"/>
          <ac:picMkLst>
            <pc:docMk/>
            <pc:sldMk cId="3190309084" sldId="292"/>
            <ac:picMk id="14" creationId="{7B167A9C-3FF0-4DBB-88F5-A68C27B5A0F6}"/>
          </ac:picMkLst>
        </pc:picChg>
        <pc:picChg chg="add del mod">
          <ac:chgData name="Воронин Виктор Владимирович" userId="c84499b8-7d9e-4720-9177-df0c0bbf7589" providerId="ADAL" clId="{892CB19C-C569-4C75-B6B6-9FA390223200}" dt="2021-04-19T14:55:15.239" v="240" actId="478"/>
          <ac:picMkLst>
            <pc:docMk/>
            <pc:sldMk cId="3190309084" sldId="292"/>
            <ac:picMk id="17" creationId="{0FC25CC1-1C48-46C0-BE53-47B3E6AAF8DC}"/>
          </ac:picMkLst>
        </pc:picChg>
        <pc:picChg chg="add del mod">
          <ac:chgData name="Воронин Виктор Владимирович" userId="c84499b8-7d9e-4720-9177-df0c0bbf7589" providerId="ADAL" clId="{892CB19C-C569-4C75-B6B6-9FA390223200}" dt="2021-04-19T14:56:32.019" v="246" actId="478"/>
          <ac:picMkLst>
            <pc:docMk/>
            <pc:sldMk cId="3190309084" sldId="292"/>
            <ac:picMk id="20" creationId="{031FD600-3031-4E88-81DB-8BB81925FD30}"/>
          </ac:picMkLst>
        </pc:picChg>
        <pc:picChg chg="add del mod">
          <ac:chgData name="Воронин Виктор Владимирович" userId="c84499b8-7d9e-4720-9177-df0c0bbf7589" providerId="ADAL" clId="{892CB19C-C569-4C75-B6B6-9FA390223200}" dt="2021-04-19T15:06:32.205" v="304" actId="478"/>
          <ac:picMkLst>
            <pc:docMk/>
            <pc:sldMk cId="3190309084" sldId="292"/>
            <ac:picMk id="24" creationId="{FAF6D854-1D6F-4B49-A8BB-AE86422CFFBB}"/>
          </ac:picMkLst>
        </pc:picChg>
        <pc:picChg chg="add mod ord modCrop">
          <ac:chgData name="Воронин Виктор Владимирович" userId="c84499b8-7d9e-4720-9177-df0c0bbf7589" providerId="ADAL" clId="{892CB19C-C569-4C75-B6B6-9FA390223200}" dt="2021-04-19T15:06:50.256" v="312" actId="732"/>
          <ac:picMkLst>
            <pc:docMk/>
            <pc:sldMk cId="3190309084" sldId="292"/>
            <ac:picMk id="32" creationId="{5D841C8B-0010-4A58-9163-B1697B588E13}"/>
          </ac:picMkLst>
        </pc:picChg>
        <pc:picChg chg="add del mod">
          <ac:chgData name="Воронин Виктор Владимирович" userId="c84499b8-7d9e-4720-9177-df0c0bbf7589" providerId="ADAL" clId="{892CB19C-C569-4C75-B6B6-9FA390223200}" dt="2021-04-19T15:11:46.133" v="317" actId="478"/>
          <ac:picMkLst>
            <pc:docMk/>
            <pc:sldMk cId="3190309084" sldId="292"/>
            <ac:picMk id="1026" creationId="{D862582F-91D4-4DCA-9A2D-7A9346BB9ACD}"/>
          </ac:picMkLst>
        </pc:picChg>
        <pc:picChg chg="add mod">
          <ac:chgData name="Воронин Виктор Владимирович" userId="c84499b8-7d9e-4720-9177-df0c0bbf7589" providerId="ADAL" clId="{892CB19C-C569-4C75-B6B6-9FA390223200}" dt="2021-04-19T15:11:56.088" v="321" actId="1076"/>
          <ac:picMkLst>
            <pc:docMk/>
            <pc:sldMk cId="3190309084" sldId="292"/>
            <ac:picMk id="1028" creationId="{F43302ED-E024-4543-9AC0-988BB3C301BF}"/>
          </ac:picMkLst>
        </pc:picChg>
      </pc:sldChg>
      <pc:sldChg chg="addSp delSp modSp mod modNotesTx">
        <pc:chgData name="Воронин Виктор Владимирович" userId="c84499b8-7d9e-4720-9177-df0c0bbf7589" providerId="ADAL" clId="{892CB19C-C569-4C75-B6B6-9FA390223200}" dt="2021-04-21T12:31:48.455" v="6292" actId="20577"/>
        <pc:sldMkLst>
          <pc:docMk/>
          <pc:sldMk cId="688774950" sldId="293"/>
        </pc:sldMkLst>
        <pc:spChg chg="del">
          <ac:chgData name="Воронин Виктор Владимирович" userId="c84499b8-7d9e-4720-9177-df0c0bbf7589" providerId="ADAL" clId="{892CB19C-C569-4C75-B6B6-9FA390223200}" dt="2021-04-19T14:14:17.265" v="4" actId="478"/>
          <ac:spMkLst>
            <pc:docMk/>
            <pc:sldMk cId="688774950" sldId="293"/>
            <ac:spMk id="28" creationId="{755F1E06-9835-45E7-8EB6-F4C7DF6F8AD8}"/>
          </ac:spMkLst>
        </pc:spChg>
        <pc:picChg chg="del">
          <ac:chgData name="Воронин Виктор Владимирович" userId="c84499b8-7d9e-4720-9177-df0c0bbf7589" providerId="ADAL" clId="{892CB19C-C569-4C75-B6B6-9FA390223200}" dt="2021-04-19T15:17:55.285" v="334" actId="478"/>
          <ac:picMkLst>
            <pc:docMk/>
            <pc:sldMk cId="688774950" sldId="293"/>
            <ac:picMk id="6" creationId="{BF9D89DC-5950-4329-8F42-36CF8C9D3615}"/>
          </ac:picMkLst>
        </pc:picChg>
        <pc:picChg chg="add del mod">
          <ac:chgData name="Воронин Виктор Владимирович" userId="c84499b8-7d9e-4720-9177-df0c0bbf7589" providerId="ADAL" clId="{892CB19C-C569-4C75-B6B6-9FA390223200}" dt="2021-04-19T15:41:45.828" v="348" actId="478"/>
          <ac:picMkLst>
            <pc:docMk/>
            <pc:sldMk cId="688774950" sldId="293"/>
            <ac:picMk id="7" creationId="{CE972D32-412E-44D4-B745-1B2DE08E464F}"/>
          </ac:picMkLst>
        </pc:picChg>
        <pc:picChg chg="del">
          <ac:chgData name="Воронин Виктор Владимирович" userId="c84499b8-7d9e-4720-9177-df0c0bbf7589" providerId="ADAL" clId="{892CB19C-C569-4C75-B6B6-9FA390223200}" dt="2021-04-19T15:17:56.029" v="335" actId="478"/>
          <ac:picMkLst>
            <pc:docMk/>
            <pc:sldMk cId="688774950" sldId="293"/>
            <ac:picMk id="8" creationId="{A50F4C9E-2253-4502-B765-AEC30717E29F}"/>
          </ac:picMkLst>
        </pc:picChg>
        <pc:picChg chg="add del mod">
          <ac:chgData name="Воронин Виктор Владимирович" userId="c84499b8-7d9e-4720-9177-df0c0bbf7589" providerId="ADAL" clId="{892CB19C-C569-4C75-B6B6-9FA390223200}" dt="2021-04-19T15:43:41.993" v="356" actId="478"/>
          <ac:picMkLst>
            <pc:docMk/>
            <pc:sldMk cId="688774950" sldId="293"/>
            <ac:picMk id="9" creationId="{1C8F10C5-A56D-4BB4-81D0-04135C3097F3}"/>
          </ac:picMkLst>
        </pc:picChg>
        <pc:picChg chg="add mod">
          <ac:chgData name="Воронин Виктор Владимирович" userId="c84499b8-7d9e-4720-9177-df0c0bbf7589" providerId="ADAL" clId="{892CB19C-C569-4C75-B6B6-9FA390223200}" dt="2021-04-19T15:47:46.680" v="397" actId="1076"/>
          <ac:picMkLst>
            <pc:docMk/>
            <pc:sldMk cId="688774950" sldId="293"/>
            <ac:picMk id="3074" creationId="{6985632D-AF3D-42FE-8F7A-D1C6BE219051}"/>
          </ac:picMkLst>
        </pc:picChg>
        <pc:picChg chg="add mod">
          <ac:chgData name="Воронин Виктор Владимирович" userId="c84499b8-7d9e-4720-9177-df0c0bbf7589" providerId="ADAL" clId="{892CB19C-C569-4C75-B6B6-9FA390223200}" dt="2021-04-19T15:47:45.193" v="396" actId="1076"/>
          <ac:picMkLst>
            <pc:docMk/>
            <pc:sldMk cId="688774950" sldId="293"/>
            <ac:picMk id="3076" creationId="{4DAE90BB-BFA7-41CE-B6BA-41C5086CE07A}"/>
          </ac:picMkLst>
        </pc:picChg>
        <pc:picChg chg="add mod">
          <ac:chgData name="Воронин Виктор Владимирович" userId="c84499b8-7d9e-4720-9177-df0c0bbf7589" providerId="ADAL" clId="{892CB19C-C569-4C75-B6B6-9FA390223200}" dt="2021-04-19T15:46:25.368" v="382" actId="1076"/>
          <ac:picMkLst>
            <pc:docMk/>
            <pc:sldMk cId="688774950" sldId="293"/>
            <ac:picMk id="3078" creationId="{F558E71C-E5A4-487E-8A29-436243BE1FDE}"/>
          </ac:picMkLst>
        </pc:picChg>
        <pc:picChg chg="add mod">
          <ac:chgData name="Воронин Виктор Владимирович" userId="c84499b8-7d9e-4720-9177-df0c0bbf7589" providerId="ADAL" clId="{892CB19C-C569-4C75-B6B6-9FA390223200}" dt="2021-04-19T15:47:40.026" v="394" actId="1076"/>
          <ac:picMkLst>
            <pc:docMk/>
            <pc:sldMk cId="688774950" sldId="293"/>
            <ac:picMk id="3080" creationId="{4865CB5B-B16A-4D87-A07F-DD5C9E5AB5B3}"/>
          </ac:picMkLst>
        </pc:picChg>
        <pc:picChg chg="add mod">
          <ac:chgData name="Воронин Виктор Владимирович" userId="c84499b8-7d9e-4720-9177-df0c0bbf7589" providerId="ADAL" clId="{892CB19C-C569-4C75-B6B6-9FA390223200}" dt="2021-04-19T15:47:41.814" v="395" actId="1076"/>
          <ac:picMkLst>
            <pc:docMk/>
            <pc:sldMk cId="688774950" sldId="293"/>
            <ac:picMk id="3082" creationId="{F94E9EB2-A4D2-49D1-9021-7B39167FE939}"/>
          </ac:picMkLst>
        </pc:picChg>
      </pc:sldChg>
      <pc:sldChg chg="addSp delSp modSp mod modNotesTx">
        <pc:chgData name="Воронин Виктор Владимирович" userId="c84499b8-7d9e-4720-9177-df0c0bbf7589" providerId="ADAL" clId="{892CB19C-C569-4C75-B6B6-9FA390223200}" dt="2021-04-21T12:31:57.135" v="6295" actId="20577"/>
        <pc:sldMkLst>
          <pc:docMk/>
          <pc:sldMk cId="3800193706" sldId="297"/>
        </pc:sldMkLst>
        <pc:spChg chg="del">
          <ac:chgData name="Воронин Виктор Владимирович" userId="c84499b8-7d9e-4720-9177-df0c0bbf7589" providerId="ADAL" clId="{892CB19C-C569-4C75-B6B6-9FA390223200}" dt="2021-04-19T14:14:22.775" v="5" actId="478"/>
          <ac:spMkLst>
            <pc:docMk/>
            <pc:sldMk cId="3800193706" sldId="297"/>
            <ac:spMk id="2" creationId="{2AF6BA0F-C82B-4EB8-8F2E-0082FA3FA46D}"/>
          </ac:spMkLst>
        </pc:spChg>
        <pc:spChg chg="del mod">
          <ac:chgData name="Воронин Виктор Владимирович" userId="c84499b8-7d9e-4720-9177-df0c0bbf7589" providerId="ADAL" clId="{892CB19C-C569-4C75-B6B6-9FA390223200}" dt="2021-04-19T15:52:10.191" v="420" actId="478"/>
          <ac:spMkLst>
            <pc:docMk/>
            <pc:sldMk cId="3800193706" sldId="297"/>
            <ac:spMk id="9" creationId="{2EA657E8-CDC8-4D72-B409-33336BAD9507}"/>
          </ac:spMkLst>
        </pc:spChg>
        <pc:graphicFrameChg chg="add mod modGraphic">
          <ac:chgData name="Воронин Виктор Владимирович" userId="c84499b8-7d9e-4720-9177-df0c0bbf7589" providerId="ADAL" clId="{892CB19C-C569-4C75-B6B6-9FA390223200}" dt="2021-04-21T06:22:59.731" v="2723" actId="20577"/>
          <ac:graphicFrameMkLst>
            <pc:docMk/>
            <pc:sldMk cId="3800193706" sldId="297"/>
            <ac:graphicFrameMk id="3" creationId="{26A767CB-8B96-4C6E-B92C-88C16E04ED5F}"/>
          </ac:graphicFrameMkLst>
        </pc:graphicFrameChg>
        <pc:graphicFrameChg chg="del mod">
          <ac:chgData name="Воронин Виктор Владимирович" userId="c84499b8-7d9e-4720-9177-df0c0bbf7589" providerId="ADAL" clId="{892CB19C-C569-4C75-B6B6-9FA390223200}" dt="2021-04-19T15:55:21.324" v="421" actId="478"/>
          <ac:graphicFrameMkLst>
            <pc:docMk/>
            <pc:sldMk cId="3800193706" sldId="297"/>
            <ac:graphicFrameMk id="18" creationId="{6EE48ADC-B6C2-44D3-9998-3F5D8E58ABAA}"/>
          </ac:graphicFrameMkLst>
        </pc:graphicFrameChg>
        <pc:picChg chg="add del mod">
          <ac:chgData name="Воронин Виктор Владимирович" userId="c84499b8-7d9e-4720-9177-df0c0bbf7589" providerId="ADAL" clId="{892CB19C-C569-4C75-B6B6-9FA390223200}" dt="2021-04-19T15:51:16.529" v="411" actId="478"/>
          <ac:picMkLst>
            <pc:docMk/>
            <pc:sldMk cId="3800193706" sldId="297"/>
            <ac:picMk id="8" creationId="{18E84869-E492-4989-B676-F9F4E34A2918}"/>
          </ac:picMkLst>
        </pc:picChg>
        <pc:picChg chg="add del mod">
          <ac:chgData name="Воронин Виктор Владимирович" userId="c84499b8-7d9e-4720-9177-df0c0bbf7589" providerId="ADAL" clId="{892CB19C-C569-4C75-B6B6-9FA390223200}" dt="2021-04-19T15:51:17.083" v="412" actId="478"/>
          <ac:picMkLst>
            <pc:docMk/>
            <pc:sldMk cId="3800193706" sldId="297"/>
            <ac:picMk id="10" creationId="{AA7D002E-5025-4107-8BF4-E91BA243CDB1}"/>
          </ac:picMkLst>
        </pc:picChg>
        <pc:picChg chg="del">
          <ac:chgData name="Воронин Виктор Владимирович" userId="c84499b8-7d9e-4720-9177-df0c0bbf7589" providerId="ADAL" clId="{892CB19C-C569-4C75-B6B6-9FA390223200}" dt="2021-04-19T15:50:29.365" v="401" actId="478"/>
          <ac:picMkLst>
            <pc:docMk/>
            <pc:sldMk cId="3800193706" sldId="297"/>
            <ac:picMk id="1026" creationId="{5A18FFE8-ADBA-4750-9045-8FCED976ABD1}"/>
          </ac:picMkLst>
        </pc:picChg>
        <pc:picChg chg="add mod">
          <ac:chgData name="Воронин Виктор Владимирович" userId="c84499b8-7d9e-4720-9177-df0c0bbf7589" providerId="ADAL" clId="{892CB19C-C569-4C75-B6B6-9FA390223200}" dt="2021-04-21T06:22:18.300" v="2716" actId="1076"/>
          <ac:picMkLst>
            <pc:docMk/>
            <pc:sldMk cId="3800193706" sldId="297"/>
            <ac:picMk id="1026" creationId="{EB7D341D-EBE2-407C-B8F2-09A04C4C486B}"/>
          </ac:picMkLst>
        </pc:picChg>
        <pc:picChg chg="del">
          <ac:chgData name="Воронин Виктор Владимирович" userId="c84499b8-7d9e-4720-9177-df0c0bbf7589" providerId="ADAL" clId="{892CB19C-C569-4C75-B6B6-9FA390223200}" dt="2021-04-19T15:50:30.832" v="402" actId="478"/>
          <ac:picMkLst>
            <pc:docMk/>
            <pc:sldMk cId="3800193706" sldId="297"/>
            <ac:picMk id="1028" creationId="{76BB3E5B-7E41-47FA-8705-45B67D8FC2D0}"/>
          </ac:picMkLst>
        </pc:picChg>
        <pc:picChg chg="add del mod">
          <ac:chgData name="Воронин Виктор Владимирович" userId="c84499b8-7d9e-4720-9177-df0c0bbf7589" providerId="ADAL" clId="{892CB19C-C569-4C75-B6B6-9FA390223200}" dt="2021-04-21T06:22:14.015" v="2714" actId="478"/>
          <ac:picMkLst>
            <pc:docMk/>
            <pc:sldMk cId="3800193706" sldId="297"/>
            <ac:picMk id="4098" creationId="{04126DDD-BC5B-4CEB-8FE5-7AA301CDFDDB}"/>
          </ac:picMkLst>
        </pc:picChg>
      </pc:sldChg>
      <pc:sldChg chg="delSp del mod">
        <pc:chgData name="Воронин Виктор Владимирович" userId="c84499b8-7d9e-4720-9177-df0c0bbf7589" providerId="ADAL" clId="{892CB19C-C569-4C75-B6B6-9FA390223200}" dt="2021-04-19T16:26:01.021" v="628" actId="2696"/>
        <pc:sldMkLst>
          <pc:docMk/>
          <pc:sldMk cId="3790708506" sldId="299"/>
        </pc:sldMkLst>
        <pc:spChg chg="del">
          <ac:chgData name="Воронин Виктор Владимирович" userId="c84499b8-7d9e-4720-9177-df0c0bbf7589" providerId="ADAL" clId="{892CB19C-C569-4C75-B6B6-9FA390223200}" dt="2021-04-19T14:14:27.716" v="6" actId="478"/>
          <ac:spMkLst>
            <pc:docMk/>
            <pc:sldMk cId="3790708506" sldId="299"/>
            <ac:spMk id="2" creationId="{2AF6BA0F-C82B-4EB8-8F2E-0082FA3FA46D}"/>
          </ac:spMkLst>
        </pc:spChg>
      </pc:sldChg>
      <pc:sldChg chg="delSp del mod">
        <pc:chgData name="Воронин Виктор Владимирович" userId="c84499b8-7d9e-4720-9177-df0c0bbf7589" providerId="ADAL" clId="{892CB19C-C569-4C75-B6B6-9FA390223200}" dt="2021-04-19T16:16:33.001" v="627" actId="2696"/>
        <pc:sldMkLst>
          <pc:docMk/>
          <pc:sldMk cId="3171911084" sldId="305"/>
        </pc:sldMkLst>
        <pc:spChg chg="del">
          <ac:chgData name="Воронин Виктор Владимирович" userId="c84499b8-7d9e-4720-9177-df0c0bbf7589" providerId="ADAL" clId="{892CB19C-C569-4C75-B6B6-9FA390223200}" dt="2021-04-19T14:14:32.261" v="7" actId="478"/>
          <ac:spMkLst>
            <pc:docMk/>
            <pc:sldMk cId="3171911084" sldId="305"/>
            <ac:spMk id="2" creationId="{2AF6BA0F-C82B-4EB8-8F2E-0082FA3FA46D}"/>
          </ac:spMkLst>
        </pc:spChg>
      </pc:sldChg>
      <pc:sldChg chg="addSp delSp modSp mod modNotesTx">
        <pc:chgData name="Воронин Виктор Владимирович" userId="c84499b8-7d9e-4720-9177-df0c0bbf7589" providerId="ADAL" clId="{892CB19C-C569-4C75-B6B6-9FA390223200}" dt="2021-04-21T10:55:03.969" v="6002" actId="20577"/>
        <pc:sldMkLst>
          <pc:docMk/>
          <pc:sldMk cId="462606582" sldId="313"/>
        </pc:sldMkLst>
        <pc:spChg chg="del">
          <ac:chgData name="Воронин Виктор Владимирович" userId="c84499b8-7d9e-4720-9177-df0c0bbf7589" providerId="ADAL" clId="{892CB19C-C569-4C75-B6B6-9FA390223200}" dt="2021-04-19T14:14:39.398" v="9" actId="478"/>
          <ac:spMkLst>
            <pc:docMk/>
            <pc:sldMk cId="462606582" sldId="313"/>
            <ac:spMk id="2" creationId="{63FA8F36-4A22-461E-980D-AD57ECE2B1C5}"/>
          </ac:spMkLst>
        </pc:spChg>
        <pc:spChg chg="add mod">
          <ac:chgData name="Воронин Виктор Владимирович" userId="c84499b8-7d9e-4720-9177-df0c0bbf7589" providerId="ADAL" clId="{892CB19C-C569-4C75-B6B6-9FA390223200}" dt="2021-04-21T08:05:25.958" v="5181" actId="13822"/>
          <ac:spMkLst>
            <pc:docMk/>
            <pc:sldMk cId="462606582" sldId="313"/>
            <ac:spMk id="3" creationId="{8BC32718-6CD7-460D-8233-0718F17E558F}"/>
          </ac:spMkLst>
        </pc:spChg>
        <pc:spChg chg="mod">
          <ac:chgData name="Воронин Виктор Владимирович" userId="c84499b8-7d9e-4720-9177-df0c0bbf7589" providerId="ADAL" clId="{892CB19C-C569-4C75-B6B6-9FA390223200}" dt="2021-04-20T06:12:22.444" v="1765" actId="20577"/>
          <ac:spMkLst>
            <pc:docMk/>
            <pc:sldMk cId="462606582" sldId="313"/>
            <ac:spMk id="4" creationId="{D37794F6-1CCE-4225-8EDA-CD8BE5D3AF92}"/>
          </ac:spMkLst>
        </pc:spChg>
        <pc:spChg chg="add del">
          <ac:chgData name="Воронин Виктор Владимирович" userId="c84499b8-7d9e-4720-9177-df0c0bbf7589" providerId="ADAL" clId="{892CB19C-C569-4C75-B6B6-9FA390223200}" dt="2021-04-19T21:25:44.857" v="1662" actId="478"/>
          <ac:spMkLst>
            <pc:docMk/>
            <pc:sldMk cId="462606582" sldId="313"/>
            <ac:spMk id="5" creationId="{7CF33BD4-4806-4B4C-9B06-0C74E1FA470A}"/>
          </ac:spMkLst>
        </pc:spChg>
        <pc:spChg chg="add mod">
          <ac:chgData name="Воронин Виктор Владимирович" userId="c84499b8-7d9e-4720-9177-df0c0bbf7589" providerId="ADAL" clId="{892CB19C-C569-4C75-B6B6-9FA390223200}" dt="2021-04-21T08:08:12.321" v="5212" actId="1076"/>
          <ac:spMkLst>
            <pc:docMk/>
            <pc:sldMk cId="462606582" sldId="313"/>
            <ac:spMk id="6" creationId="{5CCD3B31-0149-46A7-8866-9A84ECF6BCC9}"/>
          </ac:spMkLst>
        </pc:spChg>
        <pc:spChg chg="add mod">
          <ac:chgData name="Воронин Виктор Владимирович" userId="c84499b8-7d9e-4720-9177-df0c0bbf7589" providerId="ADAL" clId="{892CB19C-C569-4C75-B6B6-9FA390223200}" dt="2021-04-20T21:32:07.571" v="2205" actId="1076"/>
          <ac:spMkLst>
            <pc:docMk/>
            <pc:sldMk cId="462606582" sldId="313"/>
            <ac:spMk id="31" creationId="{F085DD87-C300-47A7-970C-D3EFA9151889}"/>
          </ac:spMkLst>
        </pc:spChg>
        <pc:graphicFrameChg chg="add mod modGraphic">
          <ac:chgData name="Воронин Виктор Владимирович" userId="c84499b8-7d9e-4720-9177-df0c0bbf7589" providerId="ADAL" clId="{892CB19C-C569-4C75-B6B6-9FA390223200}" dt="2021-04-19T21:34:03.869" v="1745" actId="1076"/>
          <ac:graphicFrameMkLst>
            <pc:docMk/>
            <pc:sldMk cId="462606582" sldId="313"/>
            <ac:graphicFrameMk id="11" creationId="{E1F7F2C5-142F-4C5D-8B90-1E110FB6C6A1}"/>
          </ac:graphicFrameMkLst>
        </pc:graphicFrameChg>
        <pc:picChg chg="add del mod">
          <ac:chgData name="Воронин Виктор Владимирович" userId="c84499b8-7d9e-4720-9177-df0c0bbf7589" providerId="ADAL" clId="{892CB19C-C569-4C75-B6B6-9FA390223200}" dt="2021-04-19T21:29:54.942" v="1706" actId="478"/>
          <ac:picMkLst>
            <pc:docMk/>
            <pc:sldMk cId="462606582" sldId="313"/>
            <ac:picMk id="6" creationId="{6791A183-230E-47C1-941D-6CB1D44E37B0}"/>
          </ac:picMkLst>
        </pc:picChg>
        <pc:picChg chg="add mod">
          <ac:chgData name="Воронин Виктор Владимирович" userId="c84499b8-7d9e-4720-9177-df0c0bbf7589" providerId="ADAL" clId="{892CB19C-C569-4C75-B6B6-9FA390223200}" dt="2021-04-19T21:26:04.823" v="1665" actId="571"/>
          <ac:picMkLst>
            <pc:docMk/>
            <pc:sldMk cId="462606582" sldId="313"/>
            <ac:picMk id="14" creationId="{670D61E4-6F38-4D93-A457-F49E4E80B2A0}"/>
          </ac:picMkLst>
        </pc:picChg>
        <pc:picChg chg="add mod">
          <ac:chgData name="Воронин Виктор Владимирович" userId="c84499b8-7d9e-4720-9177-df0c0bbf7589" providerId="ADAL" clId="{892CB19C-C569-4C75-B6B6-9FA390223200}" dt="2021-04-19T21:26:04.823" v="1665" actId="571"/>
          <ac:picMkLst>
            <pc:docMk/>
            <pc:sldMk cId="462606582" sldId="313"/>
            <ac:picMk id="15" creationId="{21957D91-ACA9-4804-ABCE-DF1B94A62EDC}"/>
          </ac:picMkLst>
        </pc:picChg>
        <pc:picChg chg="add mod">
          <ac:chgData name="Воронин Виктор Владимирович" userId="c84499b8-7d9e-4720-9177-df0c0bbf7589" providerId="ADAL" clId="{892CB19C-C569-4C75-B6B6-9FA390223200}" dt="2021-04-19T21:28:09.049" v="1685" actId="732"/>
          <ac:picMkLst>
            <pc:docMk/>
            <pc:sldMk cId="462606582" sldId="313"/>
            <ac:picMk id="16" creationId="{A0233678-39E5-4B70-A410-F306F3DE649B}"/>
          </ac:picMkLst>
        </pc:picChg>
        <pc:picChg chg="add mod">
          <ac:chgData name="Воронин Виктор Владимирович" userId="c84499b8-7d9e-4720-9177-df0c0bbf7589" providerId="ADAL" clId="{892CB19C-C569-4C75-B6B6-9FA390223200}" dt="2021-04-19T21:28:27.091" v="1688" actId="1076"/>
          <ac:picMkLst>
            <pc:docMk/>
            <pc:sldMk cId="462606582" sldId="313"/>
            <ac:picMk id="17" creationId="{2473577F-9F2D-4B24-9551-A649783B32EB}"/>
          </ac:picMkLst>
        </pc:picChg>
        <pc:picChg chg="add mod">
          <ac:chgData name="Воронин Виктор Владимирович" userId="c84499b8-7d9e-4720-9177-df0c0bbf7589" providerId="ADAL" clId="{892CB19C-C569-4C75-B6B6-9FA390223200}" dt="2021-04-19T21:28:53.120" v="1692" actId="1076"/>
          <ac:picMkLst>
            <pc:docMk/>
            <pc:sldMk cId="462606582" sldId="313"/>
            <ac:picMk id="18" creationId="{32C3EE83-C2E7-4100-B372-2A8E95F173D3}"/>
          </ac:picMkLst>
        </pc:picChg>
        <pc:picChg chg="add del mod">
          <ac:chgData name="Воронин Виктор Владимирович" userId="c84499b8-7d9e-4720-9177-df0c0bbf7589" providerId="ADAL" clId="{892CB19C-C569-4C75-B6B6-9FA390223200}" dt="2021-04-19T21:29:44.353" v="1701" actId="478"/>
          <ac:picMkLst>
            <pc:docMk/>
            <pc:sldMk cId="462606582" sldId="313"/>
            <ac:picMk id="19" creationId="{FE2EE3A4-3261-420B-A0CD-43CEC44972B9}"/>
          </ac:picMkLst>
        </pc:picChg>
        <pc:picChg chg="add del mod">
          <ac:chgData name="Воронин Виктор Владимирович" userId="c84499b8-7d9e-4720-9177-df0c0bbf7589" providerId="ADAL" clId="{892CB19C-C569-4C75-B6B6-9FA390223200}" dt="2021-04-19T21:29:46.410" v="1702" actId="478"/>
          <ac:picMkLst>
            <pc:docMk/>
            <pc:sldMk cId="462606582" sldId="313"/>
            <ac:picMk id="20" creationId="{95A89848-9935-4C20-82E6-119E29886FD3}"/>
          </ac:picMkLst>
        </pc:picChg>
        <pc:picChg chg="add mod">
          <ac:chgData name="Воронин Виктор Владимирович" userId="c84499b8-7d9e-4720-9177-df0c0bbf7589" providerId="ADAL" clId="{892CB19C-C569-4C75-B6B6-9FA390223200}" dt="2021-04-19T21:30:35.608" v="1714" actId="1076"/>
          <ac:picMkLst>
            <pc:docMk/>
            <pc:sldMk cId="462606582" sldId="313"/>
            <ac:picMk id="24" creationId="{16FE86DB-72D9-4094-A929-CEDC2092A80B}"/>
          </ac:picMkLst>
        </pc:picChg>
        <pc:picChg chg="add mod">
          <ac:chgData name="Воронин Виктор Владимирович" userId="c84499b8-7d9e-4720-9177-df0c0bbf7589" providerId="ADAL" clId="{892CB19C-C569-4C75-B6B6-9FA390223200}" dt="2021-04-19T21:30:58.290" v="1719" actId="1076"/>
          <ac:picMkLst>
            <pc:docMk/>
            <pc:sldMk cId="462606582" sldId="313"/>
            <ac:picMk id="25" creationId="{A9A85EB3-C8B2-4D57-8015-EE80C03E2D83}"/>
          </ac:picMkLst>
        </pc:picChg>
        <pc:picChg chg="add mod">
          <ac:chgData name="Воронин Виктор Владимирович" userId="c84499b8-7d9e-4720-9177-df0c0bbf7589" providerId="ADAL" clId="{892CB19C-C569-4C75-B6B6-9FA390223200}" dt="2021-04-19T21:31:13.615" v="1723" actId="1076"/>
          <ac:picMkLst>
            <pc:docMk/>
            <pc:sldMk cId="462606582" sldId="313"/>
            <ac:picMk id="26" creationId="{F343CD24-3EE3-475F-BCC3-EAC4B652E8E4}"/>
          </ac:picMkLst>
        </pc:picChg>
        <pc:picChg chg="add del mod">
          <ac:chgData name="Воронин Виктор Владимирович" userId="c84499b8-7d9e-4720-9177-df0c0bbf7589" providerId="ADAL" clId="{892CB19C-C569-4C75-B6B6-9FA390223200}" dt="2021-04-19T21:31:39.803" v="1729" actId="478"/>
          <ac:picMkLst>
            <pc:docMk/>
            <pc:sldMk cId="462606582" sldId="313"/>
            <ac:picMk id="27" creationId="{650924E3-C15F-4B6D-8622-F1EC9DEF882C}"/>
          </ac:picMkLst>
        </pc:picChg>
        <pc:picChg chg="add mod">
          <ac:chgData name="Воронин Виктор Владимирович" userId="c84499b8-7d9e-4720-9177-df0c0bbf7589" providerId="ADAL" clId="{892CB19C-C569-4C75-B6B6-9FA390223200}" dt="2021-04-19T21:32:56.511" v="1735" actId="1076"/>
          <ac:picMkLst>
            <pc:docMk/>
            <pc:sldMk cId="462606582" sldId="313"/>
            <ac:picMk id="28" creationId="{6D593127-5DCA-47A3-8957-AFD4BE1326BC}"/>
          </ac:picMkLst>
        </pc:picChg>
        <pc:picChg chg="add mod">
          <ac:chgData name="Воронин Виктор Владимирович" userId="c84499b8-7d9e-4720-9177-df0c0bbf7589" providerId="ADAL" clId="{892CB19C-C569-4C75-B6B6-9FA390223200}" dt="2021-04-19T21:33:10.554" v="1739" actId="732"/>
          <ac:picMkLst>
            <pc:docMk/>
            <pc:sldMk cId="462606582" sldId="313"/>
            <ac:picMk id="29" creationId="{F9FB4098-130A-40BC-AA70-443959E36CE2}"/>
          </ac:picMkLst>
        </pc:picChg>
        <pc:picChg chg="del">
          <ac:chgData name="Воронин Виктор Владимирович" userId="c84499b8-7d9e-4720-9177-df0c0bbf7589" providerId="ADAL" clId="{892CB19C-C569-4C75-B6B6-9FA390223200}" dt="2021-04-19T20:22:21.344" v="1509" actId="478"/>
          <ac:picMkLst>
            <pc:docMk/>
            <pc:sldMk cId="462606582" sldId="313"/>
            <ac:picMk id="9218" creationId="{43139C59-3DE6-4C0B-B1BE-11DA4704A9D2}"/>
          </ac:picMkLst>
        </pc:picChg>
        <pc:picChg chg="del">
          <ac:chgData name="Воронин Виктор Владимирович" userId="c84499b8-7d9e-4720-9177-df0c0bbf7589" providerId="ADAL" clId="{892CB19C-C569-4C75-B6B6-9FA390223200}" dt="2021-04-19T20:52:26.819" v="1616" actId="478"/>
          <ac:picMkLst>
            <pc:docMk/>
            <pc:sldMk cId="462606582" sldId="313"/>
            <ac:picMk id="9220" creationId="{94C6230B-F4CF-44FC-8C9C-83F4198C4EC7}"/>
          </ac:picMkLst>
        </pc:picChg>
        <pc:picChg chg="add del mod">
          <ac:chgData name="Воронин Виктор Владимирович" userId="c84499b8-7d9e-4720-9177-df0c0bbf7589" providerId="ADAL" clId="{892CB19C-C569-4C75-B6B6-9FA390223200}" dt="2021-04-19T20:23:15.454" v="1513" actId="478"/>
          <ac:picMkLst>
            <pc:docMk/>
            <pc:sldMk cId="462606582" sldId="313"/>
            <ac:picMk id="11266" creationId="{7109E466-124D-40D3-970D-07BF24991E15}"/>
          </ac:picMkLst>
        </pc:picChg>
        <pc:picChg chg="add del mod">
          <ac:chgData name="Воронин Виктор Владимирович" userId="c84499b8-7d9e-4720-9177-df0c0bbf7589" providerId="ADAL" clId="{892CB19C-C569-4C75-B6B6-9FA390223200}" dt="2021-04-19T20:29:35.461" v="1516" actId="478"/>
          <ac:picMkLst>
            <pc:docMk/>
            <pc:sldMk cId="462606582" sldId="313"/>
            <ac:picMk id="11268" creationId="{BC7CA2AD-D52C-4C0F-BAAA-89B374E53202}"/>
          </ac:picMkLst>
        </pc:picChg>
        <pc:picChg chg="add del">
          <ac:chgData name="Воронин Виктор Владимирович" userId="c84499b8-7d9e-4720-9177-df0c0bbf7589" providerId="ADAL" clId="{892CB19C-C569-4C75-B6B6-9FA390223200}" dt="2021-04-19T20:52:35.322" v="1618" actId="478"/>
          <ac:picMkLst>
            <pc:docMk/>
            <pc:sldMk cId="462606582" sldId="313"/>
            <ac:picMk id="11270" creationId="{2AEF245E-2570-4A8E-B03F-F799CFD2A2F6}"/>
          </ac:picMkLst>
        </pc:picChg>
        <pc:picChg chg="add del mod">
          <ac:chgData name="Воронин Виктор Владимирович" userId="c84499b8-7d9e-4720-9177-df0c0bbf7589" providerId="ADAL" clId="{892CB19C-C569-4C75-B6B6-9FA390223200}" dt="2021-04-19T21:24:55.135" v="1657" actId="478"/>
          <ac:picMkLst>
            <pc:docMk/>
            <pc:sldMk cId="462606582" sldId="313"/>
            <ac:picMk id="11272" creationId="{604AFC72-9109-4B25-B66F-300F0423FB98}"/>
          </ac:picMkLst>
        </pc:picChg>
        <pc:picChg chg="add mod">
          <ac:chgData name="Воронин Виктор Владимирович" userId="c84499b8-7d9e-4720-9177-df0c0bbf7589" providerId="ADAL" clId="{892CB19C-C569-4C75-B6B6-9FA390223200}" dt="2021-04-19T21:25:12.415" v="1660" actId="1076"/>
          <ac:picMkLst>
            <pc:docMk/>
            <pc:sldMk cId="462606582" sldId="313"/>
            <ac:picMk id="11274" creationId="{04E79355-3685-4B29-8EB0-C829830325B3}"/>
          </ac:picMkLst>
        </pc:picChg>
        <pc:picChg chg="add mod">
          <ac:chgData name="Воронин Виктор Владимирович" userId="c84499b8-7d9e-4720-9177-df0c0bbf7589" providerId="ADAL" clId="{892CB19C-C569-4C75-B6B6-9FA390223200}" dt="2021-04-19T21:27:28.916" v="1677" actId="1076"/>
          <ac:picMkLst>
            <pc:docMk/>
            <pc:sldMk cId="462606582" sldId="313"/>
            <ac:picMk id="11276" creationId="{21FE8E05-97E8-46A1-8ADB-3A59ECCF15C7}"/>
          </ac:picMkLst>
        </pc:picChg>
        <pc:picChg chg="add del mod">
          <ac:chgData name="Воронин Виктор Владимирович" userId="c84499b8-7d9e-4720-9177-df0c0bbf7589" providerId="ADAL" clId="{892CB19C-C569-4C75-B6B6-9FA390223200}" dt="2021-04-19T21:32:51.049" v="1734" actId="478"/>
          <ac:picMkLst>
            <pc:docMk/>
            <pc:sldMk cId="462606582" sldId="313"/>
            <ac:picMk id="11278" creationId="{0C3262F1-A2BF-4BF4-B31A-4129A599214C}"/>
          </ac:picMkLst>
        </pc:picChg>
        <pc:picChg chg="add del">
          <ac:chgData name="Воронин Виктор Владимирович" userId="c84499b8-7d9e-4720-9177-df0c0bbf7589" providerId="ADAL" clId="{892CB19C-C569-4C75-B6B6-9FA390223200}" dt="2021-04-19T21:35:07.108" v="1747" actId="478"/>
          <ac:picMkLst>
            <pc:docMk/>
            <pc:sldMk cId="462606582" sldId="313"/>
            <ac:picMk id="11280" creationId="{667F29D9-89AE-49EF-B3DB-B18724B85EB0}"/>
          </ac:picMkLst>
        </pc:picChg>
      </pc:sldChg>
      <pc:sldChg chg="delSp mod">
        <pc:chgData name="Воронин Виктор Владимирович" userId="c84499b8-7d9e-4720-9177-df0c0bbf7589" providerId="ADAL" clId="{892CB19C-C569-4C75-B6B6-9FA390223200}" dt="2021-04-19T14:14:55.647" v="13" actId="478"/>
        <pc:sldMkLst>
          <pc:docMk/>
          <pc:sldMk cId="1728475672" sldId="314"/>
        </pc:sldMkLst>
        <pc:spChg chg="del">
          <ac:chgData name="Воронин Виктор Владимирович" userId="c84499b8-7d9e-4720-9177-df0c0bbf7589" providerId="ADAL" clId="{892CB19C-C569-4C75-B6B6-9FA390223200}" dt="2021-04-19T14:14:55.647" v="13" actId="478"/>
          <ac:spMkLst>
            <pc:docMk/>
            <pc:sldMk cId="1728475672" sldId="314"/>
            <ac:spMk id="23" creationId="{20A6A2EA-BE0F-48AA-A8FF-B90435CD5552}"/>
          </ac:spMkLst>
        </pc:spChg>
      </pc:sldChg>
      <pc:sldChg chg="delSp mod">
        <pc:chgData name="Воронин Виктор Владимирович" userId="c84499b8-7d9e-4720-9177-df0c0bbf7589" providerId="ADAL" clId="{892CB19C-C569-4C75-B6B6-9FA390223200}" dt="2021-04-19T14:14:59.041" v="14" actId="478"/>
        <pc:sldMkLst>
          <pc:docMk/>
          <pc:sldMk cId="3549071381" sldId="316"/>
        </pc:sldMkLst>
        <pc:spChg chg="del">
          <ac:chgData name="Воронин Виктор Владимирович" userId="c84499b8-7d9e-4720-9177-df0c0bbf7589" providerId="ADAL" clId="{892CB19C-C569-4C75-B6B6-9FA390223200}" dt="2021-04-19T14:14:59.041" v="14" actId="478"/>
          <ac:spMkLst>
            <pc:docMk/>
            <pc:sldMk cId="3549071381" sldId="316"/>
            <ac:spMk id="17" creationId="{94E00695-D014-40B7-90A4-D44C7E5C7812}"/>
          </ac:spMkLst>
        </pc:spChg>
      </pc:sldChg>
      <pc:sldChg chg="delSp mod">
        <pc:chgData name="Воронин Виктор Владимирович" userId="c84499b8-7d9e-4720-9177-df0c0bbf7589" providerId="ADAL" clId="{892CB19C-C569-4C75-B6B6-9FA390223200}" dt="2021-04-19T14:15:03.866" v="15" actId="478"/>
        <pc:sldMkLst>
          <pc:docMk/>
          <pc:sldMk cId="809751749" sldId="321"/>
        </pc:sldMkLst>
        <pc:spChg chg="del">
          <ac:chgData name="Воронин Виктор Владимирович" userId="c84499b8-7d9e-4720-9177-df0c0bbf7589" providerId="ADAL" clId="{892CB19C-C569-4C75-B6B6-9FA390223200}" dt="2021-04-19T14:15:03.866" v="15" actId="478"/>
          <ac:spMkLst>
            <pc:docMk/>
            <pc:sldMk cId="809751749" sldId="321"/>
            <ac:spMk id="63" creationId="{D3E7FC73-A11F-4771-8781-9EB1AF58702C}"/>
          </ac:spMkLst>
        </pc:spChg>
      </pc:sldChg>
      <pc:sldChg chg="addSp delSp modSp mod modNotesTx">
        <pc:chgData name="Воронин Виктор Владимирович" userId="c84499b8-7d9e-4720-9177-df0c0bbf7589" providerId="ADAL" clId="{892CB19C-C569-4C75-B6B6-9FA390223200}" dt="2021-04-21T10:44:13.648" v="5983" actId="20577"/>
        <pc:sldMkLst>
          <pc:docMk/>
          <pc:sldMk cId="3556668773" sldId="323"/>
        </pc:sldMkLst>
        <pc:spChg chg="del">
          <ac:chgData name="Воронин Виктор Владимирович" userId="c84499b8-7d9e-4720-9177-df0c0bbf7589" providerId="ADAL" clId="{892CB19C-C569-4C75-B6B6-9FA390223200}" dt="2021-04-19T14:14:12.577" v="3" actId="478"/>
          <ac:spMkLst>
            <pc:docMk/>
            <pc:sldMk cId="3556668773" sldId="323"/>
            <ac:spMk id="2" creationId="{2AF6BA0F-C82B-4EB8-8F2E-0082FA3FA46D}"/>
          </ac:spMkLst>
        </pc:spChg>
        <pc:graphicFrameChg chg="add mod modGraphic">
          <ac:chgData name="Воронин Виктор Владимирович" userId="c84499b8-7d9e-4720-9177-df0c0bbf7589" providerId="ADAL" clId="{892CB19C-C569-4C75-B6B6-9FA390223200}" dt="2021-04-20T21:28:25.821" v="2203" actId="1076"/>
          <ac:graphicFrameMkLst>
            <pc:docMk/>
            <pc:sldMk cId="3556668773" sldId="323"/>
            <ac:graphicFrameMk id="3" creationId="{5ED55B2D-C16D-46D3-A64E-9993161582B9}"/>
          </ac:graphicFrameMkLst>
        </pc:graphicFrameChg>
      </pc:sldChg>
      <pc:sldChg chg="delSp modSp mod">
        <pc:chgData name="Воронин Виктор Владимирович" userId="c84499b8-7d9e-4720-9177-df0c0bbf7589" providerId="ADAL" clId="{892CB19C-C569-4C75-B6B6-9FA390223200}" dt="2021-04-19T15:08:41.432" v="313" actId="20577"/>
        <pc:sldMkLst>
          <pc:docMk/>
          <pc:sldMk cId="3678302394" sldId="324"/>
        </pc:sldMkLst>
        <pc:spChg chg="mod">
          <ac:chgData name="Воронин Виктор Владимирович" userId="c84499b8-7d9e-4720-9177-df0c0bbf7589" providerId="ADAL" clId="{892CB19C-C569-4C75-B6B6-9FA390223200}" dt="2021-04-19T15:08:41.432" v="313" actId="20577"/>
          <ac:spMkLst>
            <pc:docMk/>
            <pc:sldMk cId="3678302394" sldId="324"/>
            <ac:spMk id="2" creationId="{1E2A05A5-AFC1-4CFF-9CAB-630381E28372}"/>
          </ac:spMkLst>
        </pc:spChg>
        <pc:spChg chg="del">
          <ac:chgData name="Воронин Виктор Владимирович" userId="c84499b8-7d9e-4720-9177-df0c0bbf7589" providerId="ADAL" clId="{892CB19C-C569-4C75-B6B6-9FA390223200}" dt="2021-04-19T14:14:08.603" v="2" actId="478"/>
          <ac:spMkLst>
            <pc:docMk/>
            <pc:sldMk cId="3678302394" sldId="324"/>
            <ac:spMk id="4" creationId="{2B8153AC-C357-4827-B418-CDE3FEB537AD}"/>
          </ac:spMkLst>
        </pc:spChg>
      </pc:sldChg>
      <pc:sldChg chg="delSp modSp mod">
        <pc:chgData name="Воронин Виктор Владимирович" userId="c84499b8-7d9e-4720-9177-df0c0bbf7589" providerId="ADAL" clId="{892CB19C-C569-4C75-B6B6-9FA390223200}" dt="2021-04-20T06:46:28.435" v="1768" actId="20577"/>
        <pc:sldMkLst>
          <pc:docMk/>
          <pc:sldMk cId="69554062" sldId="325"/>
        </pc:sldMkLst>
        <pc:spChg chg="mod">
          <ac:chgData name="Воронин Виктор Владимирович" userId="c84499b8-7d9e-4720-9177-df0c0bbf7589" providerId="ADAL" clId="{892CB19C-C569-4C75-B6B6-9FA390223200}" dt="2021-04-20T06:46:28.435" v="1768" actId="20577"/>
          <ac:spMkLst>
            <pc:docMk/>
            <pc:sldMk cId="69554062" sldId="325"/>
            <ac:spMk id="2" creationId="{1E2A05A5-AFC1-4CFF-9CAB-630381E28372}"/>
          </ac:spMkLst>
        </pc:spChg>
        <pc:spChg chg="del">
          <ac:chgData name="Воронин Виктор Владимирович" userId="c84499b8-7d9e-4720-9177-df0c0bbf7589" providerId="ADAL" clId="{892CB19C-C569-4C75-B6B6-9FA390223200}" dt="2021-04-19T14:14:36.016" v="8" actId="478"/>
          <ac:spMkLst>
            <pc:docMk/>
            <pc:sldMk cId="69554062" sldId="325"/>
            <ac:spMk id="4" creationId="{2B8153AC-C357-4827-B418-CDE3FEB537AD}"/>
          </ac:spMkLst>
        </pc:spChg>
      </pc:sldChg>
      <pc:sldChg chg="delSp modSp mod">
        <pc:chgData name="Воронин Виктор Владимирович" userId="c84499b8-7d9e-4720-9177-df0c0bbf7589" providerId="ADAL" clId="{892CB19C-C569-4C75-B6B6-9FA390223200}" dt="2021-04-20T06:46:23.389" v="1767" actId="20577"/>
        <pc:sldMkLst>
          <pc:docMk/>
          <pc:sldMk cId="475947473" sldId="326"/>
        </pc:sldMkLst>
        <pc:spChg chg="mod">
          <ac:chgData name="Воронин Виктор Владимирович" userId="c84499b8-7d9e-4720-9177-df0c0bbf7589" providerId="ADAL" clId="{892CB19C-C569-4C75-B6B6-9FA390223200}" dt="2021-04-20T06:46:23.389" v="1767" actId="20577"/>
          <ac:spMkLst>
            <pc:docMk/>
            <pc:sldMk cId="475947473" sldId="326"/>
            <ac:spMk id="2" creationId="{1E2A05A5-AFC1-4CFF-9CAB-630381E28372}"/>
          </ac:spMkLst>
        </pc:spChg>
        <pc:spChg chg="del">
          <ac:chgData name="Воронин Виктор Владимирович" userId="c84499b8-7d9e-4720-9177-df0c0bbf7589" providerId="ADAL" clId="{892CB19C-C569-4C75-B6B6-9FA390223200}" dt="2021-04-19T14:14:52.079" v="12" actId="478"/>
          <ac:spMkLst>
            <pc:docMk/>
            <pc:sldMk cId="475947473" sldId="326"/>
            <ac:spMk id="4" creationId="{2B8153AC-C357-4827-B418-CDE3FEB537AD}"/>
          </ac:spMkLst>
        </pc:spChg>
      </pc:sldChg>
      <pc:sldChg chg="delSp mod">
        <pc:chgData name="Воронин Виктор Владимирович" userId="c84499b8-7d9e-4720-9177-df0c0bbf7589" providerId="ADAL" clId="{892CB19C-C569-4C75-B6B6-9FA390223200}" dt="2021-04-19T14:15:07.413" v="16" actId="478"/>
        <pc:sldMkLst>
          <pc:docMk/>
          <pc:sldMk cId="3233867609" sldId="327"/>
        </pc:sldMkLst>
        <pc:spChg chg="del">
          <ac:chgData name="Воронин Виктор Владимирович" userId="c84499b8-7d9e-4720-9177-df0c0bbf7589" providerId="ADAL" clId="{892CB19C-C569-4C75-B6B6-9FA390223200}" dt="2021-04-19T14:15:07.413" v="16" actId="478"/>
          <ac:spMkLst>
            <pc:docMk/>
            <pc:sldMk cId="3233867609" sldId="327"/>
            <ac:spMk id="63" creationId="{D3E7FC73-A11F-4771-8781-9EB1AF58702C}"/>
          </ac:spMkLst>
        </pc:spChg>
      </pc:sldChg>
      <pc:sldChg chg="delSp modSp mod">
        <pc:chgData name="Воронин Виктор Владимирович" userId="c84499b8-7d9e-4720-9177-df0c0bbf7589" providerId="ADAL" clId="{892CB19C-C569-4C75-B6B6-9FA390223200}" dt="2021-04-20T06:46:20.033" v="1766" actId="20577"/>
        <pc:sldMkLst>
          <pc:docMk/>
          <pc:sldMk cId="1252753545" sldId="328"/>
        </pc:sldMkLst>
        <pc:spChg chg="mod">
          <ac:chgData name="Воронин Виктор Владимирович" userId="c84499b8-7d9e-4720-9177-df0c0bbf7589" providerId="ADAL" clId="{892CB19C-C569-4C75-B6B6-9FA390223200}" dt="2021-04-20T06:46:20.033" v="1766" actId="20577"/>
          <ac:spMkLst>
            <pc:docMk/>
            <pc:sldMk cId="1252753545" sldId="328"/>
            <ac:spMk id="2" creationId="{1E2A05A5-AFC1-4CFF-9CAB-630381E28372}"/>
          </ac:spMkLst>
        </pc:spChg>
        <pc:spChg chg="del">
          <ac:chgData name="Воронин Виктор Владимирович" userId="c84499b8-7d9e-4720-9177-df0c0bbf7589" providerId="ADAL" clId="{892CB19C-C569-4C75-B6B6-9FA390223200}" dt="2021-04-19T14:15:10.868" v="17" actId="478"/>
          <ac:spMkLst>
            <pc:docMk/>
            <pc:sldMk cId="1252753545" sldId="328"/>
            <ac:spMk id="4" creationId="{2B8153AC-C357-4827-B418-CDE3FEB537AD}"/>
          </ac:spMkLst>
        </pc:spChg>
      </pc:sldChg>
      <pc:sldChg chg="addSp delSp modSp mod modNotesTx">
        <pc:chgData name="Воронин Виктор Владимирович" userId="c84499b8-7d9e-4720-9177-df0c0bbf7589" providerId="ADAL" clId="{892CB19C-C569-4C75-B6B6-9FA390223200}" dt="2021-04-21T07:27:18.912" v="4787"/>
        <pc:sldMkLst>
          <pc:docMk/>
          <pc:sldMk cId="800796262" sldId="329"/>
        </pc:sldMkLst>
        <pc:spChg chg="del">
          <ac:chgData name="Воронин Виктор Владимирович" userId="c84499b8-7d9e-4720-9177-df0c0bbf7589" providerId="ADAL" clId="{892CB19C-C569-4C75-B6B6-9FA390223200}" dt="2021-04-19T14:15:14.925" v="18" actId="478"/>
          <ac:spMkLst>
            <pc:docMk/>
            <pc:sldMk cId="800796262" sldId="329"/>
            <ac:spMk id="63" creationId="{D3E7FC73-A11F-4771-8781-9EB1AF58702C}"/>
          </ac:spMkLst>
        </pc:spChg>
        <pc:graphicFrameChg chg="add mod modGraphic">
          <ac:chgData name="Воронин Виктор Владимирович" userId="c84499b8-7d9e-4720-9177-df0c0bbf7589" providerId="ADAL" clId="{892CB19C-C569-4C75-B6B6-9FA390223200}" dt="2021-04-20T06:52:09.745" v="1772" actId="1076"/>
          <ac:graphicFrameMkLst>
            <pc:docMk/>
            <pc:sldMk cId="800796262" sldId="329"/>
            <ac:graphicFrameMk id="3" creationId="{81807017-B71C-48F0-8A99-73ADB91B468E}"/>
          </ac:graphicFrameMkLst>
        </pc:graphicFrameChg>
      </pc:sldChg>
      <pc:sldChg chg="addSp delSp modSp mod modNotesTx">
        <pc:chgData name="Воронин Виктор Владимирович" userId="c84499b8-7d9e-4720-9177-df0c0bbf7589" providerId="ADAL" clId="{892CB19C-C569-4C75-B6B6-9FA390223200}" dt="2021-04-21T08:33:44.504" v="5253" actId="20577"/>
        <pc:sldMkLst>
          <pc:docMk/>
          <pc:sldMk cId="1630315649" sldId="330"/>
        </pc:sldMkLst>
        <pc:spChg chg="del">
          <ac:chgData name="Воронин Виктор Владимирович" userId="c84499b8-7d9e-4720-9177-df0c0bbf7589" providerId="ADAL" clId="{892CB19C-C569-4C75-B6B6-9FA390223200}" dt="2021-04-19T14:15:19.173" v="19" actId="478"/>
          <ac:spMkLst>
            <pc:docMk/>
            <pc:sldMk cId="1630315649" sldId="330"/>
            <ac:spMk id="63" creationId="{D3E7FC73-A11F-4771-8781-9EB1AF58702C}"/>
          </ac:spMkLst>
        </pc:spChg>
        <pc:graphicFrameChg chg="add mod modGraphic">
          <ac:chgData name="Воронин Виктор Владимирович" userId="c84499b8-7d9e-4720-9177-df0c0bbf7589" providerId="ADAL" clId="{892CB19C-C569-4C75-B6B6-9FA390223200}" dt="2021-04-21T08:33:44.504" v="5253" actId="20577"/>
          <ac:graphicFrameMkLst>
            <pc:docMk/>
            <pc:sldMk cId="1630315649" sldId="330"/>
            <ac:graphicFrameMk id="2" creationId="{E858FA05-633A-4771-A577-51E88038DF80}"/>
          </ac:graphicFrameMkLst>
        </pc:graphicFrameChg>
        <pc:picChg chg="add mod">
          <ac:chgData name="Воронин Виктор Владимирович" userId="c84499b8-7d9e-4720-9177-df0c0bbf7589" providerId="ADAL" clId="{892CB19C-C569-4C75-B6B6-9FA390223200}" dt="2021-04-20T19:59:51.048" v="1779" actId="1076"/>
          <ac:picMkLst>
            <pc:docMk/>
            <pc:sldMk cId="1630315649" sldId="330"/>
            <ac:picMk id="1026" creationId="{FFD6C8CB-F8E5-4E82-8255-D06DFA9DA48B}"/>
          </ac:picMkLst>
        </pc:picChg>
      </pc:sldChg>
      <pc:sldChg chg="addSp delSp modSp del mod">
        <pc:chgData name="Воронин Виктор Владимирович" userId="c84499b8-7d9e-4720-9177-df0c0bbf7589" providerId="ADAL" clId="{892CB19C-C569-4C75-B6B6-9FA390223200}" dt="2021-04-20T20:17:52.509" v="1885" actId="47"/>
        <pc:sldMkLst>
          <pc:docMk/>
          <pc:sldMk cId="3885609819" sldId="331"/>
        </pc:sldMkLst>
        <pc:spChg chg="mod">
          <ac:chgData name="Воронин Виктор Владимирович" userId="c84499b8-7d9e-4720-9177-df0c0bbf7589" providerId="ADAL" clId="{892CB19C-C569-4C75-B6B6-9FA390223200}" dt="2021-04-20T20:03:19.498" v="1841" actId="20577"/>
          <ac:spMkLst>
            <pc:docMk/>
            <pc:sldMk cId="3885609819" sldId="331"/>
            <ac:spMk id="6" creationId="{521F6B3B-BA22-46C2-A4B4-21E04971AA25}"/>
          </ac:spMkLst>
        </pc:spChg>
        <pc:spChg chg="del">
          <ac:chgData name="Воронин Виктор Владимирович" userId="c84499b8-7d9e-4720-9177-df0c0bbf7589" providerId="ADAL" clId="{892CB19C-C569-4C75-B6B6-9FA390223200}" dt="2021-04-19T14:15:22.864" v="20" actId="478"/>
          <ac:spMkLst>
            <pc:docMk/>
            <pc:sldMk cId="3885609819" sldId="331"/>
            <ac:spMk id="63" creationId="{D3E7FC73-A11F-4771-8781-9EB1AF58702C}"/>
          </ac:spMkLst>
        </pc:spChg>
        <pc:picChg chg="add del mod">
          <ac:chgData name="Воронин Виктор Владимирович" userId="c84499b8-7d9e-4720-9177-df0c0bbf7589" providerId="ADAL" clId="{892CB19C-C569-4C75-B6B6-9FA390223200}" dt="2021-04-20T20:03:21.499" v="1842" actId="478"/>
          <ac:picMkLst>
            <pc:docMk/>
            <pc:sldMk cId="3885609819" sldId="331"/>
            <ac:picMk id="2050" creationId="{CA172BBF-9E22-4420-ACDA-323ED7D664C2}"/>
          </ac:picMkLst>
        </pc:picChg>
        <pc:picChg chg="add del mod">
          <ac:chgData name="Воронин Виктор Владимирович" userId="c84499b8-7d9e-4720-9177-df0c0bbf7589" providerId="ADAL" clId="{892CB19C-C569-4C75-B6B6-9FA390223200}" dt="2021-04-20T20:03:22.589" v="1843" actId="478"/>
          <ac:picMkLst>
            <pc:docMk/>
            <pc:sldMk cId="3885609819" sldId="331"/>
            <ac:picMk id="2052" creationId="{CAAB5B3F-D469-4223-B665-B630B56CBBAE}"/>
          </ac:picMkLst>
        </pc:picChg>
        <pc:cxnChg chg="add mod">
          <ac:chgData name="Воронин Виктор Владимирович" userId="c84499b8-7d9e-4720-9177-df0c0bbf7589" providerId="ADAL" clId="{892CB19C-C569-4C75-B6B6-9FA390223200}" dt="2021-04-20T20:02:30.259" v="1792" actId="1076"/>
          <ac:cxnSpMkLst>
            <pc:docMk/>
            <pc:sldMk cId="3885609819" sldId="331"/>
            <ac:cxnSpMk id="3" creationId="{841E2FD5-7589-4C26-865A-D21CCE98E2B9}"/>
          </ac:cxnSpMkLst>
        </pc:cxnChg>
      </pc:sldChg>
      <pc:sldChg chg="addSp delSp modSp del mod modNotesTx">
        <pc:chgData name="Воронин Виктор Владимирович" userId="c84499b8-7d9e-4720-9177-df0c0bbf7589" providerId="ADAL" clId="{892CB19C-C569-4C75-B6B6-9FA390223200}" dt="2021-04-21T08:41:01.881" v="5342" actId="47"/>
        <pc:sldMkLst>
          <pc:docMk/>
          <pc:sldMk cId="453418834" sldId="332"/>
        </pc:sldMkLst>
        <pc:spChg chg="add del mod">
          <ac:chgData name="Воронин Виктор Владимирович" userId="c84499b8-7d9e-4720-9177-df0c0bbf7589" providerId="ADAL" clId="{892CB19C-C569-4C75-B6B6-9FA390223200}" dt="2021-04-20T20:24:47.036" v="1924" actId="478"/>
          <ac:spMkLst>
            <pc:docMk/>
            <pc:sldMk cId="453418834" sldId="332"/>
            <ac:spMk id="3" creationId="{F14E04B8-D2D7-412A-BE2B-5A0A494C3638}"/>
          </ac:spMkLst>
        </pc:spChg>
        <pc:spChg chg="add del mod">
          <ac:chgData name="Воронин Виктор Владимирович" userId="c84499b8-7d9e-4720-9177-df0c0bbf7589" providerId="ADAL" clId="{892CB19C-C569-4C75-B6B6-9FA390223200}" dt="2021-04-20T20:24:41.642" v="1922" actId="478"/>
          <ac:spMkLst>
            <pc:docMk/>
            <pc:sldMk cId="453418834" sldId="332"/>
            <ac:spMk id="4" creationId="{020AB8B6-7869-499B-8FE1-B05BC7EC280D}"/>
          </ac:spMkLst>
        </pc:spChg>
        <pc:spChg chg="del">
          <ac:chgData name="Воронин Виктор Владимирович" userId="c84499b8-7d9e-4720-9177-df0c0bbf7589" providerId="ADAL" clId="{892CB19C-C569-4C75-B6B6-9FA390223200}" dt="2021-04-19T14:15:26.164" v="21" actId="478"/>
          <ac:spMkLst>
            <pc:docMk/>
            <pc:sldMk cId="453418834" sldId="332"/>
            <ac:spMk id="63" creationId="{D3E7FC73-A11F-4771-8781-9EB1AF58702C}"/>
          </ac:spMkLst>
        </pc:spChg>
        <pc:graphicFrameChg chg="add mod modGraphic">
          <ac:chgData name="Воронин Виктор Владимирович" userId="c84499b8-7d9e-4720-9177-df0c0bbf7589" providerId="ADAL" clId="{892CB19C-C569-4C75-B6B6-9FA390223200}" dt="2021-04-21T08:35:37.198" v="5341" actId="20577"/>
          <ac:graphicFrameMkLst>
            <pc:docMk/>
            <pc:sldMk cId="453418834" sldId="332"/>
            <ac:graphicFrameMk id="2" creationId="{35921F46-47BC-46DD-B3E9-89748BB4A768}"/>
          </ac:graphicFrameMkLst>
        </pc:graphicFrameChg>
        <pc:graphicFrameChg chg="add mod modGraphic">
          <ac:chgData name="Воронин Виктор Владимирович" userId="c84499b8-7d9e-4720-9177-df0c0bbf7589" providerId="ADAL" clId="{892CB19C-C569-4C75-B6B6-9FA390223200}" dt="2021-04-20T20:57:47.729" v="2196" actId="2062"/>
          <ac:graphicFrameMkLst>
            <pc:docMk/>
            <pc:sldMk cId="453418834" sldId="332"/>
            <ac:graphicFrameMk id="5" creationId="{3408DAB5-22B7-45F6-ADC3-CE07C126900C}"/>
          </ac:graphicFrameMkLst>
        </pc:graphicFrameChg>
        <pc:picChg chg="add mod">
          <ac:chgData name="Воронин Виктор Владимирович" userId="c84499b8-7d9e-4720-9177-df0c0bbf7589" providerId="ADAL" clId="{892CB19C-C569-4C75-B6B6-9FA390223200}" dt="2021-04-20T20:55:58.162" v="2189" actId="14100"/>
          <ac:picMkLst>
            <pc:docMk/>
            <pc:sldMk cId="453418834" sldId="332"/>
            <ac:picMk id="5124" creationId="{10DF3EFC-E068-4E19-9180-B71C467E7833}"/>
          </ac:picMkLst>
        </pc:picChg>
        <pc:picChg chg="add mod">
          <ac:chgData name="Воронин Виктор Владимирович" userId="c84499b8-7d9e-4720-9177-df0c0bbf7589" providerId="ADAL" clId="{892CB19C-C569-4C75-B6B6-9FA390223200}" dt="2021-04-20T20:56:02.017" v="2190" actId="14100"/>
          <ac:picMkLst>
            <pc:docMk/>
            <pc:sldMk cId="453418834" sldId="332"/>
            <ac:picMk id="5126" creationId="{39FC12B6-3CDA-42E0-96DD-959C45CAE3F4}"/>
          </ac:picMkLst>
        </pc:picChg>
      </pc:sldChg>
      <pc:sldChg chg="addSp delSp modSp new mod modClrScheme chgLayout modNotesTx">
        <pc:chgData name="Воронин Виктор Владимирович" userId="c84499b8-7d9e-4720-9177-df0c0bbf7589" providerId="ADAL" clId="{892CB19C-C569-4C75-B6B6-9FA390223200}" dt="2021-04-21T11:59:40.250" v="6028" actId="20577"/>
        <pc:sldMkLst>
          <pc:docMk/>
          <pc:sldMk cId="1446686495" sldId="333"/>
        </pc:sldMkLst>
        <pc:spChg chg="del mod ord">
          <ac:chgData name="Воронин Виктор Владимирович" userId="c84499b8-7d9e-4720-9177-df0c0bbf7589" providerId="ADAL" clId="{892CB19C-C569-4C75-B6B6-9FA390223200}" dt="2021-04-19T15:57:30.048" v="441" actId="700"/>
          <ac:spMkLst>
            <pc:docMk/>
            <pc:sldMk cId="1446686495" sldId="333"/>
            <ac:spMk id="2" creationId="{56A21372-7373-49E9-B8C1-57C179DAFA86}"/>
          </ac:spMkLst>
        </pc:spChg>
        <pc:spChg chg="del mod ord">
          <ac:chgData name="Воронин Виктор Владимирович" userId="c84499b8-7d9e-4720-9177-df0c0bbf7589" providerId="ADAL" clId="{892CB19C-C569-4C75-B6B6-9FA390223200}" dt="2021-04-19T15:57:30.048" v="441" actId="700"/>
          <ac:spMkLst>
            <pc:docMk/>
            <pc:sldMk cId="1446686495" sldId="333"/>
            <ac:spMk id="3" creationId="{DBCDFE0F-0B41-40E8-B2C3-755F60EA93A5}"/>
          </ac:spMkLst>
        </pc:spChg>
        <pc:spChg chg="add mod ord">
          <ac:chgData name="Воронин Виктор Владимирович" userId="c84499b8-7d9e-4720-9177-df0c0bbf7589" providerId="ADAL" clId="{892CB19C-C569-4C75-B6B6-9FA390223200}" dt="2021-04-19T15:58:58.593" v="479" actId="1076"/>
          <ac:spMkLst>
            <pc:docMk/>
            <pc:sldMk cId="1446686495" sldId="333"/>
            <ac:spMk id="4" creationId="{52D996D6-F9AC-4201-A2F5-9C14AE812189}"/>
          </ac:spMkLst>
        </pc:spChg>
        <pc:spChg chg="add del mod ord">
          <ac:chgData name="Воронин Виктор Владимирович" userId="c84499b8-7d9e-4720-9177-df0c0bbf7589" providerId="ADAL" clId="{892CB19C-C569-4C75-B6B6-9FA390223200}" dt="2021-04-19T15:57:48.379" v="457"/>
          <ac:spMkLst>
            <pc:docMk/>
            <pc:sldMk cId="1446686495" sldId="333"/>
            <ac:spMk id="5" creationId="{9B4C1756-84EC-40CF-AA74-61B72797A123}"/>
          </ac:spMkLst>
        </pc:spChg>
        <pc:spChg chg="add del mod ord">
          <ac:chgData name="Воронин Виктор Владимирович" userId="c84499b8-7d9e-4720-9177-df0c0bbf7589" providerId="ADAL" clId="{892CB19C-C569-4C75-B6B6-9FA390223200}" dt="2021-04-19T15:58:10.689" v="468"/>
          <ac:spMkLst>
            <pc:docMk/>
            <pc:sldMk cId="1446686495" sldId="333"/>
            <ac:spMk id="6" creationId="{132E0A4B-E9E5-425B-9C8E-76E6723C94D6}"/>
          </ac:spMkLst>
        </pc:spChg>
        <pc:spChg chg="add del mod">
          <ac:chgData name="Воронин Виктор Владимирович" userId="c84499b8-7d9e-4720-9177-df0c0bbf7589" providerId="ADAL" clId="{892CB19C-C569-4C75-B6B6-9FA390223200}" dt="2021-04-19T16:03:53.820" v="540" actId="478"/>
          <ac:spMkLst>
            <pc:docMk/>
            <pc:sldMk cId="1446686495" sldId="333"/>
            <ac:spMk id="15" creationId="{BA86FEE5-679A-40AF-AD6B-4F53E6171117}"/>
          </ac:spMkLst>
        </pc:spChg>
        <pc:graphicFrameChg chg="add del mod">
          <ac:chgData name="Воронин Виктор Владимирович" userId="c84499b8-7d9e-4720-9177-df0c0bbf7589" providerId="ADAL" clId="{892CB19C-C569-4C75-B6B6-9FA390223200}" dt="2021-04-19T15:58:04.103" v="467"/>
          <ac:graphicFrameMkLst>
            <pc:docMk/>
            <pc:sldMk cId="1446686495" sldId="333"/>
            <ac:graphicFrameMk id="10" creationId="{39A9FCFD-7455-48C4-A11C-564BCAA83E95}"/>
          </ac:graphicFrameMkLst>
        </pc:graphicFrameChg>
        <pc:graphicFrameChg chg="add mod modGraphic">
          <ac:chgData name="Воронин Виктор Владимирович" userId="c84499b8-7d9e-4720-9177-df0c0bbf7589" providerId="ADAL" clId="{892CB19C-C569-4C75-B6B6-9FA390223200}" dt="2021-04-19T15:59:47.393" v="484" actId="2062"/>
          <ac:graphicFrameMkLst>
            <pc:docMk/>
            <pc:sldMk cId="1446686495" sldId="333"/>
            <ac:graphicFrameMk id="12" creationId="{BFCACAC0-8820-4D3A-AFC9-B6FE492F0E2C}"/>
          </ac:graphicFrameMkLst>
        </pc:graphicFrameChg>
        <pc:picChg chg="add mod">
          <ac:chgData name="Воронин Виктор Владимирович" userId="c84499b8-7d9e-4720-9177-df0c0bbf7589" providerId="ADAL" clId="{892CB19C-C569-4C75-B6B6-9FA390223200}" dt="2021-04-19T15:57:45.509" v="454"/>
          <ac:picMkLst>
            <pc:docMk/>
            <pc:sldMk cId="1446686495" sldId="333"/>
            <ac:picMk id="7" creationId="{FED2F8EB-2019-4555-A7A8-617C6AC7EF50}"/>
          </ac:picMkLst>
        </pc:picChg>
        <pc:picChg chg="add mod">
          <ac:chgData name="Воронин Виктор Владимирович" userId="c84499b8-7d9e-4720-9177-df0c0bbf7589" providerId="ADAL" clId="{892CB19C-C569-4C75-B6B6-9FA390223200}" dt="2021-04-19T15:57:47.549" v="456"/>
          <ac:picMkLst>
            <pc:docMk/>
            <pc:sldMk cId="1446686495" sldId="333"/>
            <ac:picMk id="8" creationId="{B893102D-14E7-48F6-BB68-C3E6F7F20E03}"/>
          </ac:picMkLst>
        </pc:picChg>
        <pc:picChg chg="add mod">
          <ac:chgData name="Воронин Виктор Владимирович" userId="c84499b8-7d9e-4720-9177-df0c0bbf7589" providerId="ADAL" clId="{892CB19C-C569-4C75-B6B6-9FA390223200}" dt="2021-04-19T16:00:23.824" v="491" actId="14100"/>
          <ac:picMkLst>
            <pc:docMk/>
            <pc:sldMk cId="1446686495" sldId="333"/>
            <ac:picMk id="9" creationId="{45EEB94D-E451-4765-877B-CBA3CE1B62BD}"/>
          </ac:picMkLst>
        </pc:picChg>
        <pc:picChg chg="add del mod">
          <ac:chgData name="Воронин Виктор Владимирович" userId="c84499b8-7d9e-4720-9177-df0c0bbf7589" providerId="ADAL" clId="{892CB19C-C569-4C75-B6B6-9FA390223200}" dt="2021-04-19T16:03:52.062" v="539" actId="478"/>
          <ac:picMkLst>
            <pc:docMk/>
            <pc:sldMk cId="1446686495" sldId="333"/>
            <ac:picMk id="11" creationId="{15503C9F-04EA-4ECD-B27E-DBD6D54C4F41}"/>
          </ac:picMkLst>
        </pc:picChg>
        <pc:picChg chg="add mod">
          <ac:chgData name="Воронин Виктор Владимирович" userId="c84499b8-7d9e-4720-9177-df0c0bbf7589" providerId="ADAL" clId="{892CB19C-C569-4C75-B6B6-9FA390223200}" dt="2021-04-19T16:06:28.575" v="541" actId="14100"/>
          <ac:picMkLst>
            <pc:docMk/>
            <pc:sldMk cId="1446686495" sldId="333"/>
            <ac:picMk id="13" creationId="{526083F9-C5C6-4122-8C68-FC2CF29F81E9}"/>
          </ac:picMkLst>
        </pc:picChg>
      </pc:sldChg>
      <pc:sldChg chg="modSp add del mod">
        <pc:chgData name="Воронин Виктор Владимирович" userId="c84499b8-7d9e-4720-9177-df0c0bbf7589" providerId="ADAL" clId="{892CB19C-C569-4C75-B6B6-9FA390223200}" dt="2021-04-19T15:50:24.810" v="400" actId="2696"/>
        <pc:sldMkLst>
          <pc:docMk/>
          <pc:sldMk cId="2990158243" sldId="333"/>
        </pc:sldMkLst>
        <pc:spChg chg="mod">
          <ac:chgData name="Воронин Виктор Владимирович" userId="c84499b8-7d9e-4720-9177-df0c0bbf7589" providerId="ADAL" clId="{892CB19C-C569-4C75-B6B6-9FA390223200}" dt="2021-04-19T15:50:07.214" v="399" actId="20577"/>
          <ac:spMkLst>
            <pc:docMk/>
            <pc:sldMk cId="2990158243" sldId="333"/>
            <ac:spMk id="4" creationId="{D229046D-195A-43E0-84F2-379B745F9B72}"/>
          </ac:spMkLst>
        </pc:spChg>
      </pc:sldChg>
      <pc:sldChg chg="addSp delSp modSp add mod">
        <pc:chgData name="Воронин Виктор Владимирович" userId="c84499b8-7d9e-4720-9177-df0c0bbf7589" providerId="ADAL" clId="{892CB19C-C569-4C75-B6B6-9FA390223200}" dt="2021-04-21T06:23:51.922" v="2738" actId="478"/>
        <pc:sldMkLst>
          <pc:docMk/>
          <pc:sldMk cId="3273524356" sldId="334"/>
        </pc:sldMkLst>
        <pc:spChg chg="add del mod">
          <ac:chgData name="Воронин Виктор Владимирович" userId="c84499b8-7d9e-4720-9177-df0c0bbf7589" providerId="ADAL" clId="{892CB19C-C569-4C75-B6B6-9FA390223200}" dt="2021-04-19T16:01:15.665" v="505" actId="478"/>
          <ac:spMkLst>
            <pc:docMk/>
            <pc:sldMk cId="3273524356" sldId="334"/>
            <ac:spMk id="3" creationId="{6BDB1ADA-CC2D-4D91-834A-11B6C18C7645}"/>
          </ac:spMkLst>
        </pc:spChg>
        <pc:spChg chg="mod">
          <ac:chgData name="Воронин Виктор Владимирович" userId="c84499b8-7d9e-4720-9177-df0c0bbf7589" providerId="ADAL" clId="{892CB19C-C569-4C75-B6B6-9FA390223200}" dt="2021-04-19T16:06:35.701" v="553" actId="20577"/>
          <ac:spMkLst>
            <pc:docMk/>
            <pc:sldMk cId="3273524356" sldId="334"/>
            <ac:spMk id="4" creationId="{52D996D6-F9AC-4201-A2F5-9C14AE812189}"/>
          </ac:spMkLst>
        </pc:spChg>
        <pc:spChg chg="add del mod">
          <ac:chgData name="Воронин Виктор Владимирович" userId="c84499b8-7d9e-4720-9177-df0c0bbf7589" providerId="ADAL" clId="{892CB19C-C569-4C75-B6B6-9FA390223200}" dt="2021-04-19T16:01:48.626" v="510" actId="478"/>
          <ac:spMkLst>
            <pc:docMk/>
            <pc:sldMk cId="3273524356" sldId="334"/>
            <ac:spMk id="6" creationId="{133EBA55-5275-4BDC-B827-444037202D61}"/>
          </ac:spMkLst>
        </pc:spChg>
        <pc:spChg chg="add del mod">
          <ac:chgData name="Воронин Виктор Владимирович" userId="c84499b8-7d9e-4720-9177-df0c0bbf7589" providerId="ADAL" clId="{892CB19C-C569-4C75-B6B6-9FA390223200}" dt="2021-04-19T16:03:06.489" v="533" actId="478"/>
          <ac:spMkLst>
            <pc:docMk/>
            <pc:sldMk cId="3273524356" sldId="334"/>
            <ac:spMk id="15" creationId="{1699391E-2275-490B-8069-49479E3BD2BA}"/>
          </ac:spMkLst>
        </pc:spChg>
        <pc:graphicFrameChg chg="mod modGraphic">
          <ac:chgData name="Воронин Виктор Владимирович" userId="c84499b8-7d9e-4720-9177-df0c0bbf7589" providerId="ADAL" clId="{892CB19C-C569-4C75-B6B6-9FA390223200}" dt="2021-04-19T16:10:36.734" v="589" actId="12385"/>
          <ac:graphicFrameMkLst>
            <pc:docMk/>
            <pc:sldMk cId="3273524356" sldId="334"/>
            <ac:graphicFrameMk id="12" creationId="{BFCACAC0-8820-4D3A-AFC9-B6FE492F0E2C}"/>
          </ac:graphicFrameMkLst>
        </pc:graphicFrameChg>
        <pc:picChg chg="add mod">
          <ac:chgData name="Воронин Виктор Владимирович" userId="c84499b8-7d9e-4720-9177-df0c0bbf7589" providerId="ADAL" clId="{892CB19C-C569-4C75-B6B6-9FA390223200}" dt="2021-04-19T16:01:00.440" v="498"/>
          <ac:picMkLst>
            <pc:docMk/>
            <pc:sldMk cId="3273524356" sldId="334"/>
            <ac:picMk id="8" creationId="{3D1FEA5B-628A-4AA4-B180-75F4733B5438}"/>
          </ac:picMkLst>
        </pc:picChg>
        <pc:picChg chg="add del">
          <ac:chgData name="Воронин Виктор Владимирович" userId="c84499b8-7d9e-4720-9177-df0c0bbf7589" providerId="ADAL" clId="{892CB19C-C569-4C75-B6B6-9FA390223200}" dt="2021-04-19T16:01:42.826" v="509" actId="478"/>
          <ac:picMkLst>
            <pc:docMk/>
            <pc:sldMk cId="3273524356" sldId="334"/>
            <ac:picMk id="9" creationId="{45EEB94D-E451-4765-877B-CBA3CE1B62BD}"/>
          </ac:picMkLst>
        </pc:picChg>
        <pc:picChg chg="add mod">
          <ac:chgData name="Воронин Виктор Владимирович" userId="c84499b8-7d9e-4720-9177-df0c0bbf7589" providerId="ADAL" clId="{892CB19C-C569-4C75-B6B6-9FA390223200}" dt="2021-04-19T16:01:15.126" v="504"/>
          <ac:picMkLst>
            <pc:docMk/>
            <pc:sldMk cId="3273524356" sldId="334"/>
            <ac:picMk id="10" creationId="{53C3CDC8-3E1A-449C-99DA-FC3F949D4B4A}"/>
          </ac:picMkLst>
        </pc:picChg>
        <pc:picChg chg="del">
          <ac:chgData name="Воронин Виктор Владимирович" userId="c84499b8-7d9e-4720-9177-df0c0bbf7589" providerId="ADAL" clId="{892CB19C-C569-4C75-B6B6-9FA390223200}" dt="2021-04-19T16:03:04.294" v="532" actId="478"/>
          <ac:picMkLst>
            <pc:docMk/>
            <pc:sldMk cId="3273524356" sldId="334"/>
            <ac:picMk id="11" creationId="{15503C9F-04EA-4ECD-B27E-DBD6D54C4F41}"/>
          </ac:picMkLst>
        </pc:picChg>
        <pc:picChg chg="add mod">
          <ac:chgData name="Воронин Виктор Владимирович" userId="c84499b8-7d9e-4720-9177-df0c0bbf7589" providerId="ADAL" clId="{892CB19C-C569-4C75-B6B6-9FA390223200}" dt="2021-04-19T16:01:33.056" v="508" actId="14100"/>
          <ac:picMkLst>
            <pc:docMk/>
            <pc:sldMk cId="3273524356" sldId="334"/>
            <ac:picMk id="13" creationId="{9DC60EF4-A340-411C-BA76-59EC46F3967B}"/>
          </ac:picMkLst>
        </pc:picChg>
        <pc:picChg chg="add del mod">
          <ac:chgData name="Воронин Виктор Владимирович" userId="c84499b8-7d9e-4720-9177-df0c0bbf7589" providerId="ADAL" clId="{892CB19C-C569-4C75-B6B6-9FA390223200}" dt="2021-04-21T06:23:51.922" v="2738" actId="478"/>
          <ac:picMkLst>
            <pc:docMk/>
            <pc:sldMk cId="3273524356" sldId="334"/>
            <ac:picMk id="14" creationId="{E97073B6-1838-43F4-A0EE-A4CD113E4DBD}"/>
          </ac:picMkLst>
        </pc:picChg>
        <pc:picChg chg="add del">
          <ac:chgData name="Воронин Виктор Владимирович" userId="c84499b8-7d9e-4720-9177-df0c0bbf7589" providerId="ADAL" clId="{892CB19C-C569-4C75-B6B6-9FA390223200}" dt="2021-04-21T06:23:22.551" v="2726"/>
          <ac:picMkLst>
            <pc:docMk/>
            <pc:sldMk cId="3273524356" sldId="334"/>
            <ac:picMk id="2050" creationId="{B4DF0638-28D7-402C-A71B-DD5CE65D17F4}"/>
          </ac:picMkLst>
        </pc:picChg>
        <pc:picChg chg="add del mod">
          <ac:chgData name="Воронин Виктор Владимирович" userId="c84499b8-7d9e-4720-9177-df0c0bbf7589" providerId="ADAL" clId="{892CB19C-C569-4C75-B6B6-9FA390223200}" dt="2021-04-21T06:23:27.349" v="2731"/>
          <ac:picMkLst>
            <pc:docMk/>
            <pc:sldMk cId="3273524356" sldId="334"/>
            <ac:picMk id="2052" creationId="{60BAE039-CD41-4CD8-B956-08EE8D997DBC}"/>
          </ac:picMkLst>
        </pc:picChg>
        <pc:picChg chg="add mod">
          <ac:chgData name="Воронин Виктор Владимирович" userId="c84499b8-7d9e-4720-9177-df0c0bbf7589" providerId="ADAL" clId="{892CB19C-C569-4C75-B6B6-9FA390223200}" dt="2021-04-21T06:23:44.426" v="2737" actId="14100"/>
          <ac:picMkLst>
            <pc:docMk/>
            <pc:sldMk cId="3273524356" sldId="334"/>
            <ac:picMk id="2054" creationId="{7112C0E7-54C6-4DF0-944A-F2737480B2FA}"/>
          </ac:picMkLst>
        </pc:picChg>
      </pc:sldChg>
      <pc:sldChg chg="addSp delSp modSp add mod">
        <pc:chgData name="Воронин Виктор Владимирович" userId="c84499b8-7d9e-4720-9177-df0c0bbf7589" providerId="ADAL" clId="{892CB19C-C569-4C75-B6B6-9FA390223200}" dt="2021-04-19T16:10:42.137" v="590" actId="12385"/>
        <pc:sldMkLst>
          <pc:docMk/>
          <pc:sldMk cId="2623376360" sldId="335"/>
        </pc:sldMkLst>
        <pc:spChg chg="add del mod">
          <ac:chgData name="Воронин Виктор Владимирович" userId="c84499b8-7d9e-4720-9177-df0c0bbf7589" providerId="ADAL" clId="{892CB19C-C569-4C75-B6B6-9FA390223200}" dt="2021-04-19T16:09:41.792" v="582" actId="478"/>
          <ac:spMkLst>
            <pc:docMk/>
            <pc:sldMk cId="2623376360" sldId="335"/>
            <ac:spMk id="3" creationId="{BF1EE03E-3909-4AFC-995B-FD820FD2F8CF}"/>
          </ac:spMkLst>
        </pc:spChg>
        <pc:spChg chg="mod">
          <ac:chgData name="Воронин Виктор Владимирович" userId="c84499b8-7d9e-4720-9177-df0c0bbf7589" providerId="ADAL" clId="{892CB19C-C569-4C75-B6B6-9FA390223200}" dt="2021-04-19T16:08:49.890" v="567" actId="20577"/>
          <ac:spMkLst>
            <pc:docMk/>
            <pc:sldMk cId="2623376360" sldId="335"/>
            <ac:spMk id="4" creationId="{52D996D6-F9AC-4201-A2F5-9C14AE812189}"/>
          </ac:spMkLst>
        </pc:spChg>
        <pc:spChg chg="add del mod">
          <ac:chgData name="Воронин Виктор Владимирович" userId="c84499b8-7d9e-4720-9177-df0c0bbf7589" providerId="ADAL" clId="{892CB19C-C569-4C75-B6B6-9FA390223200}" dt="2021-04-19T16:10:22.459" v="588" actId="478"/>
          <ac:spMkLst>
            <pc:docMk/>
            <pc:sldMk cId="2623376360" sldId="335"/>
            <ac:spMk id="8" creationId="{44442427-BA83-48F1-8312-CC2CE7A85651}"/>
          </ac:spMkLst>
        </pc:spChg>
        <pc:graphicFrameChg chg="mod modGraphic">
          <ac:chgData name="Воронин Виктор Владимирович" userId="c84499b8-7d9e-4720-9177-df0c0bbf7589" providerId="ADAL" clId="{892CB19C-C569-4C75-B6B6-9FA390223200}" dt="2021-04-19T16:10:42.137" v="590" actId="12385"/>
          <ac:graphicFrameMkLst>
            <pc:docMk/>
            <pc:sldMk cId="2623376360" sldId="335"/>
            <ac:graphicFrameMk id="12" creationId="{BFCACAC0-8820-4D3A-AFC9-B6FE492F0E2C}"/>
          </ac:graphicFrameMkLst>
        </pc:graphicFrameChg>
        <pc:picChg chg="add del mod">
          <ac:chgData name="Воронин Виктор Владимирович" userId="c84499b8-7d9e-4720-9177-df0c0bbf7589" providerId="ADAL" clId="{892CB19C-C569-4C75-B6B6-9FA390223200}" dt="2021-04-19T16:02:51.571" v="528" actId="478"/>
          <ac:picMkLst>
            <pc:docMk/>
            <pc:sldMk cId="2623376360" sldId="335"/>
            <ac:picMk id="6" creationId="{E81EE81E-230C-4C2B-9F04-D11345BBA140}"/>
          </ac:picMkLst>
        </pc:picChg>
        <pc:picChg chg="add mod">
          <ac:chgData name="Воронин Виктор Владимирович" userId="c84499b8-7d9e-4720-9177-df0c0bbf7589" providerId="ADAL" clId="{892CB19C-C569-4C75-B6B6-9FA390223200}" dt="2021-04-19T16:09:32.172" v="580" actId="14100"/>
          <ac:picMkLst>
            <pc:docMk/>
            <pc:sldMk cId="2623376360" sldId="335"/>
            <ac:picMk id="7" creationId="{E31C824D-3C2C-4C31-A769-C6A0D8A08061}"/>
          </ac:picMkLst>
        </pc:picChg>
        <pc:picChg chg="del">
          <ac:chgData name="Воронин Виктор Владимирович" userId="c84499b8-7d9e-4720-9177-df0c0bbf7589" providerId="ADAL" clId="{892CB19C-C569-4C75-B6B6-9FA390223200}" dt="2021-04-19T16:09:37.306" v="581" actId="478"/>
          <ac:picMkLst>
            <pc:docMk/>
            <pc:sldMk cId="2623376360" sldId="335"/>
            <ac:picMk id="9" creationId="{45EEB94D-E451-4765-877B-CBA3CE1B62BD}"/>
          </ac:picMkLst>
        </pc:picChg>
        <pc:picChg chg="add mod">
          <ac:chgData name="Воронин Виктор Владимирович" userId="c84499b8-7d9e-4720-9177-df0c0bbf7589" providerId="ADAL" clId="{892CB19C-C569-4C75-B6B6-9FA390223200}" dt="2021-04-19T16:10:16.813" v="586" actId="1076"/>
          <ac:picMkLst>
            <pc:docMk/>
            <pc:sldMk cId="2623376360" sldId="335"/>
            <ac:picMk id="10" creationId="{3705B69E-89CE-4511-95C2-AD1C14693419}"/>
          </ac:picMkLst>
        </pc:picChg>
        <pc:picChg chg="del">
          <ac:chgData name="Воронин Виктор Владимирович" userId="c84499b8-7d9e-4720-9177-df0c0bbf7589" providerId="ADAL" clId="{892CB19C-C569-4C75-B6B6-9FA390223200}" dt="2021-04-19T16:10:19.083" v="587" actId="478"/>
          <ac:picMkLst>
            <pc:docMk/>
            <pc:sldMk cId="2623376360" sldId="335"/>
            <ac:picMk id="11" creationId="{15503C9F-04EA-4ECD-B27E-DBD6D54C4F41}"/>
          </ac:picMkLst>
        </pc:picChg>
      </pc:sldChg>
      <pc:sldChg chg="addSp delSp modSp add mod modNotesTx">
        <pc:chgData name="Воронин Виктор Владимирович" userId="c84499b8-7d9e-4720-9177-df0c0bbf7589" providerId="ADAL" clId="{892CB19C-C569-4C75-B6B6-9FA390223200}" dt="2021-04-21T12:35:35.483" v="6336" actId="20577"/>
        <pc:sldMkLst>
          <pc:docMk/>
          <pc:sldMk cId="222936822" sldId="336"/>
        </pc:sldMkLst>
        <pc:spChg chg="add del mod">
          <ac:chgData name="Воронин Виктор Владимирович" userId="c84499b8-7d9e-4720-9177-df0c0bbf7589" providerId="ADAL" clId="{892CB19C-C569-4C75-B6B6-9FA390223200}" dt="2021-04-19T16:13:19.602" v="598" actId="478"/>
          <ac:spMkLst>
            <pc:docMk/>
            <pc:sldMk cId="222936822" sldId="336"/>
            <ac:spMk id="3" creationId="{ACC7D54C-F64A-4488-B9BF-B71C152181EA}"/>
          </ac:spMkLst>
        </pc:spChg>
        <pc:spChg chg="mod">
          <ac:chgData name="Воронин Виктор Владимирович" userId="c84499b8-7d9e-4720-9177-df0c0bbf7589" providerId="ADAL" clId="{892CB19C-C569-4C75-B6B6-9FA390223200}" dt="2021-04-19T16:08:55.310" v="574" actId="20577"/>
          <ac:spMkLst>
            <pc:docMk/>
            <pc:sldMk cId="222936822" sldId="336"/>
            <ac:spMk id="4" creationId="{52D996D6-F9AC-4201-A2F5-9C14AE812189}"/>
          </ac:spMkLst>
        </pc:spChg>
        <pc:spChg chg="add del mod">
          <ac:chgData name="Воронин Виктор Владимирович" userId="c84499b8-7d9e-4720-9177-df0c0bbf7589" providerId="ADAL" clId="{892CB19C-C569-4C75-B6B6-9FA390223200}" dt="2021-04-19T16:13:46.499" v="604" actId="478"/>
          <ac:spMkLst>
            <pc:docMk/>
            <pc:sldMk cId="222936822" sldId="336"/>
            <ac:spMk id="7" creationId="{F31C1311-EB4D-45BF-B1EE-31F4F4C5F909}"/>
          </ac:spMkLst>
        </pc:spChg>
        <pc:graphicFrameChg chg="mod modGraphic">
          <ac:chgData name="Воронин Виктор Владимирович" userId="c84499b8-7d9e-4720-9177-df0c0bbf7589" providerId="ADAL" clId="{892CB19C-C569-4C75-B6B6-9FA390223200}" dt="2021-04-19T16:13:32.841" v="600" actId="2062"/>
          <ac:graphicFrameMkLst>
            <pc:docMk/>
            <pc:sldMk cId="222936822" sldId="336"/>
            <ac:graphicFrameMk id="12" creationId="{BFCACAC0-8820-4D3A-AFC9-B6FE492F0E2C}"/>
          </ac:graphicFrameMkLst>
        </pc:graphicFrameChg>
        <pc:picChg chg="add mod">
          <ac:chgData name="Воронин Виктор Владимирович" userId="c84499b8-7d9e-4720-9177-df0c0bbf7589" providerId="ADAL" clId="{892CB19C-C569-4C75-B6B6-9FA390223200}" dt="2021-04-19T16:14:42.114" v="608" actId="1076"/>
          <ac:picMkLst>
            <pc:docMk/>
            <pc:sldMk cId="222936822" sldId="336"/>
            <ac:picMk id="6" creationId="{615F81A3-2725-4B2A-BDC6-82CE20BD7E78}"/>
          </ac:picMkLst>
        </pc:picChg>
        <pc:picChg chg="del">
          <ac:chgData name="Воронин Виктор Владимирович" userId="c84499b8-7d9e-4720-9177-df0c0bbf7589" providerId="ADAL" clId="{892CB19C-C569-4C75-B6B6-9FA390223200}" dt="2021-04-19T16:13:17" v="597" actId="478"/>
          <ac:picMkLst>
            <pc:docMk/>
            <pc:sldMk cId="222936822" sldId="336"/>
            <ac:picMk id="9" creationId="{45EEB94D-E451-4765-877B-CBA3CE1B62BD}"/>
          </ac:picMkLst>
        </pc:picChg>
        <pc:picChg chg="add mod">
          <ac:chgData name="Воронин Виктор Владимирович" userId="c84499b8-7d9e-4720-9177-df0c0bbf7589" providerId="ADAL" clId="{892CB19C-C569-4C75-B6B6-9FA390223200}" dt="2021-04-19T16:16:18.688" v="626" actId="1076"/>
          <ac:picMkLst>
            <pc:docMk/>
            <pc:sldMk cId="222936822" sldId="336"/>
            <ac:picMk id="10" creationId="{6E5B8275-E408-4CFA-A67B-225376E41851}"/>
          </ac:picMkLst>
        </pc:picChg>
        <pc:picChg chg="del">
          <ac:chgData name="Воронин Виктор Владимирович" userId="c84499b8-7d9e-4720-9177-df0c0bbf7589" providerId="ADAL" clId="{892CB19C-C569-4C75-B6B6-9FA390223200}" dt="2021-04-19T16:13:44.487" v="603" actId="478"/>
          <ac:picMkLst>
            <pc:docMk/>
            <pc:sldMk cId="222936822" sldId="336"/>
            <ac:picMk id="11" creationId="{15503C9F-04EA-4ECD-B27E-DBD6D54C4F41}"/>
          </ac:picMkLst>
        </pc:picChg>
      </pc:sldChg>
      <pc:sldChg chg="addSp delSp modSp add mod modNotesTx">
        <pc:chgData name="Воронин Виктор Владимирович" userId="c84499b8-7d9e-4720-9177-df0c0bbf7589" providerId="ADAL" clId="{892CB19C-C569-4C75-B6B6-9FA390223200}" dt="2021-04-21T07:22:20.521" v="4666" actId="20577"/>
        <pc:sldMkLst>
          <pc:docMk/>
          <pc:sldMk cId="2877000194" sldId="337"/>
        </pc:sldMkLst>
        <pc:spChg chg="add del mod">
          <ac:chgData name="Воронин Виктор Владимирович" userId="c84499b8-7d9e-4720-9177-df0c0bbf7589" providerId="ADAL" clId="{892CB19C-C569-4C75-B6B6-9FA390223200}" dt="2021-04-19T16:15:39.648" v="619" actId="478"/>
          <ac:spMkLst>
            <pc:docMk/>
            <pc:sldMk cId="2877000194" sldId="337"/>
            <ac:spMk id="3" creationId="{CC52830D-1B2A-4197-9422-117A9C26F074}"/>
          </ac:spMkLst>
        </pc:spChg>
        <pc:spChg chg="mod">
          <ac:chgData name="Воронин Виктор Владимирович" userId="c84499b8-7d9e-4720-9177-df0c0bbf7589" providerId="ADAL" clId="{892CB19C-C569-4C75-B6B6-9FA390223200}" dt="2021-04-19T16:15:01.747" v="612"/>
          <ac:spMkLst>
            <pc:docMk/>
            <pc:sldMk cId="2877000194" sldId="337"/>
            <ac:spMk id="4" creationId="{52D996D6-F9AC-4201-A2F5-9C14AE812189}"/>
          </ac:spMkLst>
        </pc:spChg>
        <pc:spChg chg="add del mod">
          <ac:chgData name="Воронин Виктор Владимирович" userId="c84499b8-7d9e-4720-9177-df0c0bbf7589" providerId="ADAL" clId="{892CB19C-C569-4C75-B6B6-9FA390223200}" dt="2021-04-19T16:16:07.055" v="625" actId="478"/>
          <ac:spMkLst>
            <pc:docMk/>
            <pc:sldMk cId="2877000194" sldId="337"/>
            <ac:spMk id="7" creationId="{DF91AAA5-5544-41CB-A90F-90EF8D3E4A57}"/>
          </ac:spMkLst>
        </pc:spChg>
        <pc:graphicFrameChg chg="mod modGraphic">
          <ac:chgData name="Воронин Виктор Владимирович" userId="c84499b8-7d9e-4720-9177-df0c0bbf7589" providerId="ADAL" clId="{892CB19C-C569-4C75-B6B6-9FA390223200}" dt="2021-04-19T16:15:51.482" v="621" actId="2062"/>
          <ac:graphicFrameMkLst>
            <pc:docMk/>
            <pc:sldMk cId="2877000194" sldId="337"/>
            <ac:graphicFrameMk id="12" creationId="{BFCACAC0-8820-4D3A-AFC9-B6FE492F0E2C}"/>
          </ac:graphicFrameMkLst>
        </pc:graphicFrameChg>
        <pc:picChg chg="add mod">
          <ac:chgData name="Воронин Виктор Владимирович" userId="c84499b8-7d9e-4720-9177-df0c0bbf7589" providerId="ADAL" clId="{892CB19C-C569-4C75-B6B6-9FA390223200}" dt="2021-04-19T16:15:35.373" v="617" actId="1076"/>
          <ac:picMkLst>
            <pc:docMk/>
            <pc:sldMk cId="2877000194" sldId="337"/>
            <ac:picMk id="6" creationId="{5C7C078E-715E-4122-BB49-F92E8F804F4B}"/>
          </ac:picMkLst>
        </pc:picChg>
        <pc:picChg chg="del">
          <ac:chgData name="Воронин Виктор Владимирович" userId="c84499b8-7d9e-4720-9177-df0c0bbf7589" providerId="ADAL" clId="{892CB19C-C569-4C75-B6B6-9FA390223200}" dt="2021-04-19T16:15:37.055" v="618" actId="478"/>
          <ac:picMkLst>
            <pc:docMk/>
            <pc:sldMk cId="2877000194" sldId="337"/>
            <ac:picMk id="9" creationId="{45EEB94D-E451-4765-877B-CBA3CE1B62BD}"/>
          </ac:picMkLst>
        </pc:picChg>
        <pc:picChg chg="add mod">
          <ac:chgData name="Воронин Виктор Владимирович" userId="c84499b8-7d9e-4720-9177-df0c0bbf7589" providerId="ADAL" clId="{892CB19C-C569-4C75-B6B6-9FA390223200}" dt="2021-04-19T16:16:02.716" v="623" actId="1076"/>
          <ac:picMkLst>
            <pc:docMk/>
            <pc:sldMk cId="2877000194" sldId="337"/>
            <ac:picMk id="10" creationId="{590F6604-00FA-4975-9693-A9114D1EF65A}"/>
          </ac:picMkLst>
        </pc:picChg>
        <pc:picChg chg="del">
          <ac:chgData name="Воронин Виктор Владимирович" userId="c84499b8-7d9e-4720-9177-df0c0bbf7589" providerId="ADAL" clId="{892CB19C-C569-4C75-B6B6-9FA390223200}" dt="2021-04-19T16:16:04.772" v="624" actId="478"/>
          <ac:picMkLst>
            <pc:docMk/>
            <pc:sldMk cId="2877000194" sldId="337"/>
            <ac:picMk id="11" creationId="{15503C9F-04EA-4ECD-B27E-DBD6D54C4F41}"/>
          </ac:picMkLst>
        </pc:picChg>
      </pc:sldChg>
      <pc:sldChg chg="addSp delSp modSp add mod modNotesTx">
        <pc:chgData name="Воронин Виктор Владимирович" userId="c84499b8-7d9e-4720-9177-df0c0bbf7589" providerId="ADAL" clId="{892CB19C-C569-4C75-B6B6-9FA390223200}" dt="2021-04-21T09:15:01.500" v="5353" actId="20577"/>
        <pc:sldMkLst>
          <pc:docMk/>
          <pc:sldMk cId="474479656" sldId="338"/>
        </pc:sldMkLst>
        <pc:spChg chg="del">
          <ac:chgData name="Воронин Виктор Владимирович" userId="c84499b8-7d9e-4720-9177-df0c0bbf7589" providerId="ADAL" clId="{892CB19C-C569-4C75-B6B6-9FA390223200}" dt="2021-04-19T18:23:36.871" v="734" actId="478"/>
          <ac:spMkLst>
            <pc:docMk/>
            <pc:sldMk cId="474479656" sldId="338"/>
            <ac:spMk id="9" creationId="{0556293D-9ABD-48C0-85BD-8925FFF3E3A5}"/>
          </ac:spMkLst>
        </pc:spChg>
        <pc:graphicFrameChg chg="add mod modGraphic">
          <ac:chgData name="Воронин Виктор Владимирович" userId="c84499b8-7d9e-4720-9177-df0c0bbf7589" providerId="ADAL" clId="{892CB19C-C569-4C75-B6B6-9FA390223200}" dt="2021-04-21T09:15:01.500" v="5353" actId="20577"/>
          <ac:graphicFrameMkLst>
            <pc:docMk/>
            <pc:sldMk cId="474479656" sldId="338"/>
            <ac:graphicFrameMk id="2" creationId="{D548E6A8-C608-4D42-9B56-52A758A9CA01}"/>
          </ac:graphicFrameMkLst>
        </pc:graphicFrameChg>
        <pc:picChg chg="add mod">
          <ac:chgData name="Воронин Виктор Владимирович" userId="c84499b8-7d9e-4720-9177-df0c0bbf7589" providerId="ADAL" clId="{892CB19C-C569-4C75-B6B6-9FA390223200}" dt="2021-04-19T19:28:56.427" v="1344" actId="1076"/>
          <ac:picMkLst>
            <pc:docMk/>
            <pc:sldMk cId="474479656" sldId="338"/>
            <ac:picMk id="7" creationId="{BB89F623-28AD-42E6-8E73-6FD0281085D6}"/>
          </ac:picMkLst>
        </pc:picChg>
        <pc:picChg chg="del">
          <ac:chgData name="Воронин Виктор Владимирович" userId="c84499b8-7d9e-4720-9177-df0c0bbf7589" providerId="ADAL" clId="{892CB19C-C569-4C75-B6B6-9FA390223200}" dt="2021-04-19T18:23:34.816" v="733" actId="478"/>
          <ac:picMkLst>
            <pc:docMk/>
            <pc:sldMk cId="474479656" sldId="338"/>
            <ac:picMk id="8" creationId="{1FC56C8E-8557-4669-9C3C-E91943D28813}"/>
          </ac:picMkLst>
        </pc:picChg>
        <pc:picChg chg="del">
          <ac:chgData name="Воронин Виктор Владимирович" userId="c84499b8-7d9e-4720-9177-df0c0bbf7589" providerId="ADAL" clId="{892CB19C-C569-4C75-B6B6-9FA390223200}" dt="2021-04-19T18:22:56.138" v="730" actId="478"/>
          <ac:picMkLst>
            <pc:docMk/>
            <pc:sldMk cId="474479656" sldId="338"/>
            <ac:picMk id="1027" creationId="{6E239E80-CB5F-4E70-B654-79170CD68B7A}"/>
          </ac:picMkLst>
        </pc:picChg>
      </pc:sldChg>
      <pc:sldChg chg="new del">
        <pc:chgData name="Воронин Виктор Владимирович" userId="c84499b8-7d9e-4720-9177-df0c0bbf7589" providerId="ADAL" clId="{892CB19C-C569-4C75-B6B6-9FA390223200}" dt="2021-04-19T18:22:43.224" v="728" actId="680"/>
        <pc:sldMkLst>
          <pc:docMk/>
          <pc:sldMk cId="1695757091" sldId="338"/>
        </pc:sldMkLst>
      </pc:sldChg>
      <pc:sldChg chg="addSp delSp modSp new del mod modClrScheme chgLayout">
        <pc:chgData name="Воронин Виктор Владимирович" userId="c84499b8-7d9e-4720-9177-df0c0bbf7589" providerId="ADAL" clId="{892CB19C-C569-4C75-B6B6-9FA390223200}" dt="2021-04-19T21:33:49.690" v="1740" actId="2696"/>
        <pc:sldMkLst>
          <pc:docMk/>
          <pc:sldMk cId="834681999" sldId="339"/>
        </pc:sldMkLst>
        <pc:spChg chg="del">
          <ac:chgData name="Воронин Виктор Владимирович" userId="c84499b8-7d9e-4720-9177-df0c0bbf7589" providerId="ADAL" clId="{892CB19C-C569-4C75-B6B6-9FA390223200}" dt="2021-04-19T18:56:08.481" v="736" actId="700"/>
          <ac:spMkLst>
            <pc:docMk/>
            <pc:sldMk cId="834681999" sldId="339"/>
            <ac:spMk id="2" creationId="{55179E4D-8D45-49D4-A082-429E762EED9E}"/>
          </ac:spMkLst>
        </pc:spChg>
        <pc:spChg chg="del">
          <ac:chgData name="Воронин Виктор Владимирович" userId="c84499b8-7d9e-4720-9177-df0c0bbf7589" providerId="ADAL" clId="{892CB19C-C569-4C75-B6B6-9FA390223200}" dt="2021-04-19T18:56:08.481" v="736" actId="700"/>
          <ac:spMkLst>
            <pc:docMk/>
            <pc:sldMk cId="834681999" sldId="339"/>
            <ac:spMk id="3" creationId="{22583998-BF6B-4373-9976-AE3709D9D11F}"/>
          </ac:spMkLst>
        </pc:spChg>
        <pc:spChg chg="add mod">
          <ac:chgData name="Воронин Виктор Владимирович" userId="c84499b8-7d9e-4720-9177-df0c0bbf7589" providerId="ADAL" clId="{892CB19C-C569-4C75-B6B6-9FA390223200}" dt="2021-04-19T20:54:06.570" v="1634" actId="20577"/>
          <ac:spMkLst>
            <pc:docMk/>
            <pc:sldMk cId="834681999" sldId="339"/>
            <ac:spMk id="8" creationId="{53437777-3EE2-404D-893F-E3E76FA5B58D}"/>
          </ac:spMkLst>
        </pc:spChg>
        <pc:spChg chg="add del mod">
          <ac:chgData name="Воронин Виктор Владимирович" userId="c84499b8-7d9e-4720-9177-df0c0bbf7589" providerId="ADAL" clId="{892CB19C-C569-4C75-B6B6-9FA390223200}" dt="2021-04-19T18:56:21.002" v="744"/>
          <ac:spMkLst>
            <pc:docMk/>
            <pc:sldMk cId="834681999" sldId="339"/>
            <ac:spMk id="71" creationId="{F673B459-094B-4D14-81CC-337FF643059C}"/>
          </ac:spMkLst>
        </pc:spChg>
        <pc:graphicFrameChg chg="add del mod modGraphic">
          <ac:chgData name="Воронин Виктор Владимирович" userId="c84499b8-7d9e-4720-9177-df0c0bbf7589" providerId="ADAL" clId="{892CB19C-C569-4C75-B6B6-9FA390223200}" dt="2021-04-19T19:06:27.302" v="963" actId="478"/>
          <ac:graphicFrameMkLst>
            <pc:docMk/>
            <pc:sldMk cId="834681999" sldId="339"/>
            <ac:graphicFrameMk id="4" creationId="{3E18D76E-3F4D-4F96-99A8-F578C6279744}"/>
          </ac:graphicFrameMkLst>
        </pc:graphicFrameChg>
        <pc:graphicFrameChg chg="add del mod modGraphic">
          <ac:chgData name="Воронин Виктор Владимирович" userId="c84499b8-7d9e-4720-9177-df0c0bbf7589" providerId="ADAL" clId="{892CB19C-C569-4C75-B6B6-9FA390223200}" dt="2021-04-19T21:14:00.959" v="1643" actId="21"/>
          <ac:graphicFrameMkLst>
            <pc:docMk/>
            <pc:sldMk cId="834681999" sldId="339"/>
            <ac:graphicFrameMk id="5" creationId="{ECC1033A-F82D-453A-B622-6F9F48203046}"/>
          </ac:graphicFrameMkLst>
        </pc:graphicFrameChg>
        <pc:picChg chg="add del mod">
          <ac:chgData name="Воронин Виктор Владимирович" userId="c84499b8-7d9e-4720-9177-df0c0bbf7589" providerId="ADAL" clId="{892CB19C-C569-4C75-B6B6-9FA390223200}" dt="2021-04-19T19:14:20.670" v="1190" actId="478"/>
          <ac:picMkLst>
            <pc:docMk/>
            <pc:sldMk cId="834681999" sldId="339"/>
            <ac:picMk id="6146" creationId="{79F839B0-0BC6-45AB-AC93-EF781283D436}"/>
          </ac:picMkLst>
        </pc:picChg>
      </pc:sldChg>
      <pc:sldChg chg="addSp delSp modSp new mod modClrScheme chgLayout modNotesTx">
        <pc:chgData name="Воронин Виктор Владимирович" userId="c84499b8-7d9e-4720-9177-df0c0bbf7589" providerId="ADAL" clId="{892CB19C-C569-4C75-B6B6-9FA390223200}" dt="2021-04-21T11:57:54.573" v="6022" actId="20577"/>
        <pc:sldMkLst>
          <pc:docMk/>
          <pc:sldMk cId="1331843330" sldId="340"/>
        </pc:sldMkLst>
        <pc:spChg chg="del">
          <ac:chgData name="Воронин Виктор Владимирович" userId="c84499b8-7d9e-4720-9177-df0c0bbf7589" providerId="ADAL" clId="{892CB19C-C569-4C75-B6B6-9FA390223200}" dt="2021-04-19T18:57:01.448" v="755" actId="700"/>
          <ac:spMkLst>
            <pc:docMk/>
            <pc:sldMk cId="1331843330" sldId="340"/>
            <ac:spMk id="2" creationId="{D191AB27-9490-46E7-94C1-2BBBA5FFF093}"/>
          </ac:spMkLst>
        </pc:spChg>
        <pc:spChg chg="del">
          <ac:chgData name="Воронин Виктор Владимирович" userId="c84499b8-7d9e-4720-9177-df0c0bbf7589" providerId="ADAL" clId="{892CB19C-C569-4C75-B6B6-9FA390223200}" dt="2021-04-19T18:57:01.448" v="755" actId="700"/>
          <ac:spMkLst>
            <pc:docMk/>
            <pc:sldMk cId="1331843330" sldId="340"/>
            <ac:spMk id="3" creationId="{7797387F-5BA3-4D19-81CE-D87AFA63CF62}"/>
          </ac:spMkLst>
        </pc:spChg>
        <pc:spChg chg="add mod">
          <ac:chgData name="Воронин Виктор Владимирович" userId="c84499b8-7d9e-4720-9177-df0c0bbf7589" providerId="ADAL" clId="{892CB19C-C569-4C75-B6B6-9FA390223200}" dt="2021-04-19T19:00:38.044" v="820" actId="20577"/>
          <ac:spMkLst>
            <pc:docMk/>
            <pc:sldMk cId="1331843330" sldId="340"/>
            <ac:spMk id="8" creationId="{19D606B9-4EEF-4C14-B508-07367DDBC498}"/>
          </ac:spMkLst>
        </pc:spChg>
        <pc:graphicFrameChg chg="add del mod modGraphic">
          <ac:chgData name="Воронин Виктор Владимирович" userId="c84499b8-7d9e-4720-9177-df0c0bbf7589" providerId="ADAL" clId="{892CB19C-C569-4C75-B6B6-9FA390223200}" dt="2021-04-19T19:03:17.814" v="949" actId="478"/>
          <ac:graphicFrameMkLst>
            <pc:docMk/>
            <pc:sldMk cId="1331843330" sldId="340"/>
            <ac:graphicFrameMk id="9" creationId="{4FF1D17F-5FBA-43BF-8F24-350877737D7E}"/>
          </ac:graphicFrameMkLst>
        </pc:graphicFrameChg>
        <pc:picChg chg="add mod">
          <ac:chgData name="Воронин Виктор Владимирович" userId="c84499b8-7d9e-4720-9177-df0c0bbf7589" providerId="ADAL" clId="{892CB19C-C569-4C75-B6B6-9FA390223200}" dt="2021-04-19T18:59:25.385" v="763" actId="1076"/>
          <ac:picMkLst>
            <pc:docMk/>
            <pc:sldMk cId="1331843330" sldId="340"/>
            <ac:picMk id="5" creationId="{E4ED8E0A-018F-4CCF-9EAC-913A9CADF33C}"/>
          </ac:picMkLst>
        </pc:picChg>
        <pc:picChg chg="add del mod">
          <ac:chgData name="Воронин Виктор Владимирович" userId="c84499b8-7d9e-4720-9177-df0c0bbf7589" providerId="ADAL" clId="{892CB19C-C569-4C75-B6B6-9FA390223200}" dt="2021-04-19T18:59:35.328" v="767" actId="478"/>
          <ac:picMkLst>
            <pc:docMk/>
            <pc:sldMk cId="1331843330" sldId="340"/>
            <ac:picMk id="7" creationId="{96C113EC-B2D5-4D7F-96C7-36F0A9FA725F}"/>
          </ac:picMkLst>
        </pc:picChg>
        <pc:picChg chg="add mod">
          <ac:chgData name="Воронин Виктор Владимирович" userId="c84499b8-7d9e-4720-9177-df0c0bbf7589" providerId="ADAL" clId="{892CB19C-C569-4C75-B6B6-9FA390223200}" dt="2021-04-19T19:03:43.481" v="953" actId="1076"/>
          <ac:picMkLst>
            <pc:docMk/>
            <pc:sldMk cId="1331843330" sldId="340"/>
            <ac:picMk id="11" creationId="{45464F6F-08A5-458F-82AB-0A3C694233BF}"/>
          </ac:picMkLst>
        </pc:picChg>
      </pc:sldChg>
      <pc:sldChg chg="addSp delSp modSp add mod">
        <pc:chgData name="Воронин Виктор Владимирович" userId="c84499b8-7d9e-4720-9177-df0c0bbf7589" providerId="ADAL" clId="{892CB19C-C569-4C75-B6B6-9FA390223200}" dt="2021-04-19T19:13:54.648" v="1189" actId="14100"/>
        <pc:sldMkLst>
          <pc:docMk/>
          <pc:sldMk cId="3554426570" sldId="341"/>
        </pc:sldMkLst>
        <pc:spChg chg="add del mod">
          <ac:chgData name="Воронин Виктор Владимирович" userId="c84499b8-7d9e-4720-9177-df0c0bbf7589" providerId="ADAL" clId="{892CB19C-C569-4C75-B6B6-9FA390223200}" dt="2021-04-19T19:11:34.711" v="1169" actId="478"/>
          <ac:spMkLst>
            <pc:docMk/>
            <pc:sldMk cId="3554426570" sldId="341"/>
            <ac:spMk id="2" creationId="{49BEDC2B-E3EC-4134-A801-5BAE1B0BDB10}"/>
          </ac:spMkLst>
        </pc:spChg>
        <pc:spChg chg="add mod">
          <ac:chgData name="Воронин Виктор Владимирович" userId="c84499b8-7d9e-4720-9177-df0c0bbf7589" providerId="ADAL" clId="{892CB19C-C569-4C75-B6B6-9FA390223200}" dt="2021-04-19T19:10:49.164" v="1118" actId="2085"/>
          <ac:spMkLst>
            <pc:docMk/>
            <pc:sldMk cId="3554426570" sldId="341"/>
            <ac:spMk id="6" creationId="{F3980FA6-336D-4012-A3A4-3D552EFF75FF}"/>
          </ac:spMkLst>
        </pc:spChg>
        <pc:spChg chg="add del mod">
          <ac:chgData name="Воронин Виктор Владимирович" userId="c84499b8-7d9e-4720-9177-df0c0bbf7589" providerId="ADAL" clId="{892CB19C-C569-4C75-B6B6-9FA390223200}" dt="2021-04-19T19:13:19.830" v="1182" actId="478"/>
          <ac:spMkLst>
            <pc:docMk/>
            <pc:sldMk cId="3554426570" sldId="341"/>
            <ac:spMk id="7" creationId="{712A9F4E-9340-42C0-A138-9E69B3AA6931}"/>
          </ac:spMkLst>
        </pc:spChg>
        <pc:spChg chg="mod">
          <ac:chgData name="Воронин Виктор Владимирович" userId="c84499b8-7d9e-4720-9177-df0c0bbf7589" providerId="ADAL" clId="{892CB19C-C569-4C75-B6B6-9FA390223200}" dt="2021-04-19T19:11:14.835" v="1165" actId="20577"/>
          <ac:spMkLst>
            <pc:docMk/>
            <pc:sldMk cId="3554426570" sldId="341"/>
            <ac:spMk id="8" creationId="{53437777-3EE2-404D-893F-E3E76FA5B58D}"/>
          </ac:spMkLst>
        </pc:spChg>
        <pc:spChg chg="add mod">
          <ac:chgData name="Воронин Виктор Владимирович" userId="c84499b8-7d9e-4720-9177-df0c0bbf7589" providerId="ADAL" clId="{892CB19C-C569-4C75-B6B6-9FA390223200}" dt="2021-04-19T19:11:53.571" v="1174" actId="13822"/>
          <ac:spMkLst>
            <pc:docMk/>
            <pc:sldMk cId="3554426570" sldId="341"/>
            <ac:spMk id="9" creationId="{345FE1CA-CD14-4796-8F9E-F8D83AB35CE4}"/>
          </ac:spMkLst>
        </pc:spChg>
        <pc:spChg chg="add mod">
          <ac:chgData name="Воронин Виктор Владимирович" userId="c84499b8-7d9e-4720-9177-df0c0bbf7589" providerId="ADAL" clId="{892CB19C-C569-4C75-B6B6-9FA390223200}" dt="2021-04-19T19:13:51.653" v="1188" actId="1076"/>
          <ac:spMkLst>
            <pc:docMk/>
            <pc:sldMk cId="3554426570" sldId="341"/>
            <ac:spMk id="13" creationId="{FF7342DA-AECD-4F8E-8A69-DF70ADAD1737}"/>
          </ac:spMkLst>
        </pc:spChg>
        <pc:graphicFrameChg chg="del">
          <ac:chgData name="Воронин Виктор Владимирович" userId="c84499b8-7d9e-4720-9177-df0c0bbf7589" providerId="ADAL" clId="{892CB19C-C569-4C75-B6B6-9FA390223200}" dt="2021-04-19T19:09:04.541" v="1073" actId="478"/>
          <ac:graphicFrameMkLst>
            <pc:docMk/>
            <pc:sldMk cId="3554426570" sldId="341"/>
            <ac:graphicFrameMk id="5" creationId="{ECC1033A-F82D-453A-B622-6F9F48203046}"/>
          </ac:graphicFrameMkLst>
        </pc:graphicFrameChg>
        <pc:picChg chg="mod">
          <ac:chgData name="Воронин Виктор Владимирович" userId="c84499b8-7d9e-4720-9177-df0c0bbf7589" providerId="ADAL" clId="{892CB19C-C569-4C75-B6B6-9FA390223200}" dt="2021-04-19T19:10:54.108" v="1124" actId="170"/>
          <ac:picMkLst>
            <pc:docMk/>
            <pc:sldMk cId="3554426570" sldId="341"/>
            <ac:picMk id="6146" creationId="{79F839B0-0BC6-45AB-AC93-EF781283D436}"/>
          </ac:picMkLst>
        </pc:picChg>
        <pc:picChg chg="add del mod">
          <ac:chgData name="Воронин Виктор Владимирович" userId="c84499b8-7d9e-4720-9177-df0c0bbf7589" providerId="ADAL" clId="{892CB19C-C569-4C75-B6B6-9FA390223200}" dt="2021-04-19T19:12:55.649" v="1175" actId="478"/>
          <ac:picMkLst>
            <pc:docMk/>
            <pc:sldMk cId="3554426570" sldId="341"/>
            <ac:picMk id="8194" creationId="{74253CD3-1A7A-45AE-BF91-3A68D7621125}"/>
          </ac:picMkLst>
        </pc:picChg>
        <pc:picChg chg="add mod">
          <ac:chgData name="Воронин Виктор Владимирович" userId="c84499b8-7d9e-4720-9177-df0c0bbf7589" providerId="ADAL" clId="{892CB19C-C569-4C75-B6B6-9FA390223200}" dt="2021-04-19T19:13:10.090" v="1178" actId="1076"/>
          <ac:picMkLst>
            <pc:docMk/>
            <pc:sldMk cId="3554426570" sldId="341"/>
            <ac:picMk id="8196" creationId="{2DABC838-F5D4-4174-938C-A31B40CCB644}"/>
          </ac:picMkLst>
        </pc:picChg>
        <pc:cxnChg chg="add mod">
          <ac:chgData name="Воронин Виктор Владимирович" userId="c84499b8-7d9e-4720-9177-df0c0bbf7589" providerId="ADAL" clId="{892CB19C-C569-4C75-B6B6-9FA390223200}" dt="2021-04-19T19:13:54.648" v="1189" actId="14100"/>
          <ac:cxnSpMkLst>
            <pc:docMk/>
            <pc:sldMk cId="3554426570" sldId="341"/>
            <ac:cxnSpMk id="4" creationId="{5A0DF54A-B0FD-4815-86BA-46531D43BB1A}"/>
          </ac:cxnSpMkLst>
        </pc:cxnChg>
      </pc:sldChg>
      <pc:sldChg chg="modSp add mod">
        <pc:chgData name="Воронин Виктор Владимирович" userId="c84499b8-7d9e-4720-9177-df0c0bbf7589" providerId="ADAL" clId="{892CB19C-C569-4C75-B6B6-9FA390223200}" dt="2021-04-19T19:18:49.779" v="1257" actId="20577"/>
        <pc:sldMkLst>
          <pc:docMk/>
          <pc:sldMk cId="1549218665" sldId="342"/>
        </pc:sldMkLst>
        <pc:graphicFrameChg chg="mod modGraphic">
          <ac:chgData name="Воронин Виктор Владимирович" userId="c84499b8-7d9e-4720-9177-df0c0bbf7589" providerId="ADAL" clId="{892CB19C-C569-4C75-B6B6-9FA390223200}" dt="2021-04-19T19:18:49.779" v="1257" actId="20577"/>
          <ac:graphicFrameMkLst>
            <pc:docMk/>
            <pc:sldMk cId="1549218665" sldId="342"/>
            <ac:graphicFrameMk id="3" creationId="{5ED55B2D-C16D-46D3-A64E-9993161582B9}"/>
          </ac:graphicFrameMkLst>
        </pc:graphicFrameChg>
      </pc:sldChg>
      <pc:sldChg chg="addSp delSp modSp add mod ord modNotesTx">
        <pc:chgData name="Воронин Виктор Владимирович" userId="c84499b8-7d9e-4720-9177-df0c0bbf7589" providerId="ADAL" clId="{892CB19C-C569-4C75-B6B6-9FA390223200}" dt="2021-04-21T09:39:24.474" v="5389" actId="14100"/>
        <pc:sldMkLst>
          <pc:docMk/>
          <pc:sldMk cId="2933926588" sldId="343"/>
        </pc:sldMkLst>
        <pc:spChg chg="add del">
          <ac:chgData name="Воронин Виктор Владимирович" userId="c84499b8-7d9e-4720-9177-df0c0bbf7589" providerId="ADAL" clId="{892CB19C-C569-4C75-B6B6-9FA390223200}" dt="2021-04-21T09:38:38.353" v="5355"/>
          <ac:spMkLst>
            <pc:docMk/>
            <pc:sldMk cId="2933926588" sldId="343"/>
            <ac:spMk id="3" creationId="{9679D7D0-0ECD-4B44-B761-1870B6F6676B}"/>
          </ac:spMkLst>
        </pc:spChg>
        <pc:spChg chg="mod">
          <ac:chgData name="Воронин Виктор Владимирович" userId="c84499b8-7d9e-4720-9177-df0c0bbf7589" providerId="ADAL" clId="{892CB19C-C569-4C75-B6B6-9FA390223200}" dt="2021-04-19T20:50:05.053" v="1612" actId="20577"/>
          <ac:spMkLst>
            <pc:docMk/>
            <pc:sldMk cId="2933926588" sldId="343"/>
            <ac:spMk id="4" creationId="{D37794F6-1CCE-4225-8EDA-CD8BE5D3AF92}"/>
          </ac:spMkLst>
        </pc:spChg>
        <pc:spChg chg="add del">
          <ac:chgData name="Воронин Виктор Владимирович" userId="c84499b8-7d9e-4720-9177-df0c0bbf7589" providerId="ADAL" clId="{892CB19C-C569-4C75-B6B6-9FA390223200}" dt="2021-04-21T09:38:42.511" v="5357"/>
          <ac:spMkLst>
            <pc:docMk/>
            <pc:sldMk cId="2933926588" sldId="343"/>
            <ac:spMk id="9" creationId="{CC1612D5-74B6-4277-BA7A-F9FBB29E8E8A}"/>
          </ac:spMkLst>
        </pc:spChg>
        <pc:spChg chg="add del">
          <ac:chgData name="Воронин Виктор Владимирович" userId="c84499b8-7d9e-4720-9177-df0c0bbf7589" providerId="ADAL" clId="{892CB19C-C569-4C75-B6B6-9FA390223200}" dt="2021-04-21T09:39:03.124" v="5378"/>
          <ac:spMkLst>
            <pc:docMk/>
            <pc:sldMk cId="2933926588" sldId="343"/>
            <ac:spMk id="11" creationId="{C9744B21-8404-4069-9AC0-D739360687D3}"/>
          </ac:spMkLst>
        </pc:spChg>
        <pc:spChg chg="add mod">
          <ac:chgData name="Воронин Виктор Владимирович" userId="c84499b8-7d9e-4720-9177-df0c0bbf7589" providerId="ADAL" clId="{892CB19C-C569-4C75-B6B6-9FA390223200}" dt="2021-04-21T09:39:24.474" v="5389" actId="14100"/>
          <ac:spMkLst>
            <pc:docMk/>
            <pc:sldMk cId="2933926588" sldId="343"/>
            <ac:spMk id="12" creationId="{35F4CE07-2F52-41A2-B532-7E7F2D267EAF}"/>
          </ac:spMkLst>
        </pc:spChg>
        <pc:graphicFrameChg chg="add mod">
          <ac:chgData name="Воронин Виктор Владимирович" userId="c84499b8-7d9e-4720-9177-df0c0bbf7589" providerId="ADAL" clId="{892CB19C-C569-4C75-B6B6-9FA390223200}" dt="2021-04-19T20:47:58.944" v="1577"/>
          <ac:graphicFrameMkLst>
            <pc:docMk/>
            <pc:sldMk cId="2933926588" sldId="343"/>
            <ac:graphicFrameMk id="5" creationId="{1BA8E699-3902-4555-B6A7-C746BC313531}"/>
          </ac:graphicFrameMkLst>
        </pc:graphicFrameChg>
        <pc:graphicFrameChg chg="add mod modGraphic">
          <ac:chgData name="Воронин Виктор Владимирович" userId="c84499b8-7d9e-4720-9177-df0c0bbf7589" providerId="ADAL" clId="{892CB19C-C569-4C75-B6B6-9FA390223200}" dt="2021-04-19T20:49:51.320" v="1601" actId="1076"/>
          <ac:graphicFrameMkLst>
            <pc:docMk/>
            <pc:sldMk cId="2933926588" sldId="343"/>
            <ac:graphicFrameMk id="7" creationId="{BDAD7FFB-F55A-48A1-839A-CFA9E6ACB50A}"/>
          </ac:graphicFrameMkLst>
        </pc:graphicFrameChg>
        <pc:picChg chg="add mod">
          <ac:chgData name="Воронин Виктор Владимирович" userId="c84499b8-7d9e-4720-9177-df0c0bbf7589" providerId="ADAL" clId="{892CB19C-C569-4C75-B6B6-9FA390223200}" dt="2021-04-19T20:49:54.123" v="1602" actId="1076"/>
          <ac:picMkLst>
            <pc:docMk/>
            <pc:sldMk cId="2933926588" sldId="343"/>
            <ac:picMk id="6" creationId="{BC5A0768-0A2F-425A-B587-FD62E4715C88}"/>
          </ac:picMkLst>
        </pc:picChg>
        <pc:picChg chg="add mod">
          <ac:chgData name="Воронин Виктор Владимирович" userId="c84499b8-7d9e-4720-9177-df0c0bbf7589" providerId="ADAL" clId="{892CB19C-C569-4C75-B6B6-9FA390223200}" dt="2021-04-19T20:49:42.135" v="1598" actId="1076"/>
          <ac:picMkLst>
            <pc:docMk/>
            <pc:sldMk cId="2933926588" sldId="343"/>
            <ac:picMk id="8" creationId="{F3C3E015-A002-4B8B-9DE2-45F4909385D7}"/>
          </ac:picMkLst>
        </pc:picChg>
      </pc:sldChg>
      <pc:sldChg chg="addSp delSp modSp add mod ord modNotesTx">
        <pc:chgData name="Воронин Виктор Владимирович" userId="c84499b8-7d9e-4720-9177-df0c0bbf7589" providerId="ADAL" clId="{892CB19C-C569-4C75-B6B6-9FA390223200}" dt="2021-04-21T14:11:10.336" v="6672" actId="732"/>
        <pc:sldMkLst>
          <pc:docMk/>
          <pc:sldMk cId="4001314456" sldId="344"/>
        </pc:sldMkLst>
        <pc:spChg chg="mod">
          <ac:chgData name="Воронин Виктор Владимирович" userId="c84499b8-7d9e-4720-9177-df0c0bbf7589" providerId="ADAL" clId="{892CB19C-C569-4C75-B6B6-9FA390223200}" dt="2021-04-20T20:17:45.967" v="1881" actId="20577"/>
          <ac:spMkLst>
            <pc:docMk/>
            <pc:sldMk cId="4001314456" sldId="344"/>
            <ac:spMk id="6" creationId="{521F6B3B-BA22-46C2-A4B4-21E04971AA25}"/>
          </ac:spMkLst>
        </pc:spChg>
        <pc:picChg chg="del mod">
          <ac:chgData name="Воронин Виктор Владимирович" userId="c84499b8-7d9e-4720-9177-df0c0bbf7589" providerId="ADAL" clId="{892CB19C-C569-4C75-B6B6-9FA390223200}" dt="2021-04-20T20:02:58.100" v="1795" actId="478"/>
          <ac:picMkLst>
            <pc:docMk/>
            <pc:sldMk cId="4001314456" sldId="344"/>
            <ac:picMk id="2050" creationId="{CA172BBF-9E22-4420-ACDA-323ED7D664C2}"/>
          </ac:picMkLst>
        </pc:picChg>
        <pc:picChg chg="del">
          <ac:chgData name="Воронин Виктор Владимирович" userId="c84499b8-7d9e-4720-9177-df0c0bbf7589" providerId="ADAL" clId="{892CB19C-C569-4C75-B6B6-9FA390223200}" dt="2021-04-20T20:02:58.677" v="1796" actId="478"/>
          <ac:picMkLst>
            <pc:docMk/>
            <pc:sldMk cId="4001314456" sldId="344"/>
            <ac:picMk id="2052" creationId="{CAAB5B3F-D469-4223-B665-B630B56CBBAE}"/>
          </ac:picMkLst>
        </pc:picChg>
        <pc:picChg chg="add del mod">
          <ac:chgData name="Воронин Виктор Владимирович" userId="c84499b8-7d9e-4720-9177-df0c0bbf7589" providerId="ADAL" clId="{892CB19C-C569-4C75-B6B6-9FA390223200}" dt="2021-04-20T20:14:35.998" v="1854" actId="478"/>
          <ac:picMkLst>
            <pc:docMk/>
            <pc:sldMk cId="4001314456" sldId="344"/>
            <ac:picMk id="3074" creationId="{8DC089AC-5A2C-4833-9DBC-D3C299C66C58}"/>
          </ac:picMkLst>
        </pc:picChg>
        <pc:picChg chg="add del mod">
          <ac:chgData name="Воронин Виктор Владимирович" userId="c84499b8-7d9e-4720-9177-df0c0bbf7589" providerId="ADAL" clId="{892CB19C-C569-4C75-B6B6-9FA390223200}" dt="2021-04-20T20:14:36.609" v="1855" actId="478"/>
          <ac:picMkLst>
            <pc:docMk/>
            <pc:sldMk cId="4001314456" sldId="344"/>
            <ac:picMk id="3076" creationId="{AC5F79A2-6D01-483A-8175-28D5AC57DD6C}"/>
          </ac:picMkLst>
        </pc:picChg>
        <pc:picChg chg="add mod">
          <ac:chgData name="Воронин Виктор Владимирович" userId="c84499b8-7d9e-4720-9177-df0c0bbf7589" providerId="ADAL" clId="{892CB19C-C569-4C75-B6B6-9FA390223200}" dt="2021-04-20T20:15:01.196" v="1862" actId="1076"/>
          <ac:picMkLst>
            <pc:docMk/>
            <pc:sldMk cId="4001314456" sldId="344"/>
            <ac:picMk id="3078" creationId="{6622EB06-ECF2-4AAC-8D8D-8B1CA2ACB71E}"/>
          </ac:picMkLst>
        </pc:picChg>
        <pc:picChg chg="add mod">
          <ac:chgData name="Воронин Виктор Владимирович" userId="c84499b8-7d9e-4720-9177-df0c0bbf7589" providerId="ADAL" clId="{892CB19C-C569-4C75-B6B6-9FA390223200}" dt="2021-04-20T20:15:03.650" v="1863" actId="1076"/>
          <ac:picMkLst>
            <pc:docMk/>
            <pc:sldMk cId="4001314456" sldId="344"/>
            <ac:picMk id="3080" creationId="{EF8B4F2A-8F4F-445F-83BC-380E7148BE2C}"/>
          </ac:picMkLst>
        </pc:picChg>
        <pc:picChg chg="add del mod">
          <ac:chgData name="Воронин Виктор Владимирович" userId="c84499b8-7d9e-4720-9177-df0c0bbf7589" providerId="ADAL" clId="{892CB19C-C569-4C75-B6B6-9FA390223200}" dt="2021-04-20T20:16:54.907" v="1867" actId="478"/>
          <ac:picMkLst>
            <pc:docMk/>
            <pc:sldMk cId="4001314456" sldId="344"/>
            <ac:picMk id="3082" creationId="{613C7598-4D90-42E9-A897-8127EFA0B18E}"/>
          </ac:picMkLst>
        </pc:picChg>
        <pc:picChg chg="add del mod">
          <ac:chgData name="Воронин Виктор Владимирович" userId="c84499b8-7d9e-4720-9177-df0c0bbf7589" providerId="ADAL" clId="{892CB19C-C569-4C75-B6B6-9FA390223200}" dt="2021-04-21T14:05:55.233" v="6660" actId="478"/>
          <ac:picMkLst>
            <pc:docMk/>
            <pc:sldMk cId="4001314456" sldId="344"/>
            <ac:picMk id="3084" creationId="{4E1CFFAD-4FB9-4A34-9DB3-04F9ED4BB802}"/>
          </ac:picMkLst>
        </pc:picChg>
        <pc:picChg chg="add del mod">
          <ac:chgData name="Воронин Виктор Владимирович" userId="c84499b8-7d9e-4720-9177-df0c0bbf7589" providerId="ADAL" clId="{892CB19C-C569-4C75-B6B6-9FA390223200}" dt="2021-04-21T14:05:55.883" v="6661" actId="478"/>
          <ac:picMkLst>
            <pc:docMk/>
            <pc:sldMk cId="4001314456" sldId="344"/>
            <ac:picMk id="3086" creationId="{B5D6A59D-20DE-49F6-B9ED-D619C8060568}"/>
          </ac:picMkLst>
        </pc:picChg>
        <pc:picChg chg="add mod">
          <ac:chgData name="Воронин Виктор Владимирович" userId="c84499b8-7d9e-4720-9177-df0c0bbf7589" providerId="ADAL" clId="{892CB19C-C569-4C75-B6B6-9FA390223200}" dt="2021-04-21T14:11:10.336" v="6672" actId="732"/>
          <ac:picMkLst>
            <pc:docMk/>
            <pc:sldMk cId="4001314456" sldId="344"/>
            <ac:picMk id="10242" creationId="{1077E7BE-8143-429E-A955-659A32E47B0F}"/>
          </ac:picMkLst>
        </pc:picChg>
        <pc:picChg chg="add mod">
          <ac:chgData name="Воронин Виктор Владимирович" userId="c84499b8-7d9e-4720-9177-df0c0bbf7589" providerId="ADAL" clId="{892CB19C-C569-4C75-B6B6-9FA390223200}" dt="2021-04-21T14:11:04.543" v="6671" actId="732"/>
          <ac:picMkLst>
            <pc:docMk/>
            <pc:sldMk cId="4001314456" sldId="344"/>
            <ac:picMk id="10244" creationId="{0F1C243F-44A5-4A9C-BA3C-5790F2753FE6}"/>
          </ac:picMkLst>
        </pc:picChg>
      </pc:sldChg>
      <pc:sldChg chg="addSp delSp modSp add mod ord modNotesTx">
        <pc:chgData name="Воронин Виктор Владимирович" userId="c84499b8-7d9e-4720-9177-df0c0bbf7589" providerId="ADAL" clId="{892CB19C-C569-4C75-B6B6-9FA390223200}" dt="2021-04-21T14:10:50.459" v="6670" actId="732"/>
        <pc:sldMkLst>
          <pc:docMk/>
          <pc:sldMk cId="2265066275" sldId="345"/>
        </pc:sldMkLst>
        <pc:spChg chg="mod">
          <ac:chgData name="Воронин Виктор Владимирович" userId="c84499b8-7d9e-4720-9177-df0c0bbf7589" providerId="ADAL" clId="{892CB19C-C569-4C75-B6B6-9FA390223200}" dt="2021-04-20T20:18:01.308" v="1902" actId="20577"/>
          <ac:spMkLst>
            <pc:docMk/>
            <pc:sldMk cId="2265066275" sldId="345"/>
            <ac:spMk id="6" creationId="{521F6B3B-BA22-46C2-A4B4-21E04971AA25}"/>
          </ac:spMkLst>
        </pc:spChg>
        <pc:picChg chg="add del mod">
          <ac:chgData name="Воронин Виктор Владимирович" userId="c84499b8-7d9e-4720-9177-df0c0bbf7589" providerId="ADAL" clId="{892CB19C-C569-4C75-B6B6-9FA390223200}" dt="2021-04-21T13:56:40.280" v="6638" actId="478"/>
          <ac:picMkLst>
            <pc:docMk/>
            <pc:sldMk cId="2265066275" sldId="345"/>
            <ac:picMk id="9" creationId="{4D4C9F13-3744-425A-9780-F14B0BF730E5}"/>
          </ac:picMkLst>
        </pc:picChg>
        <pc:picChg chg="add mod">
          <ac:chgData name="Воронин Виктор Владимирович" userId="c84499b8-7d9e-4720-9177-df0c0bbf7589" providerId="ADAL" clId="{892CB19C-C569-4C75-B6B6-9FA390223200}" dt="2021-04-21T14:10:50.459" v="6670" actId="732"/>
          <ac:picMkLst>
            <pc:docMk/>
            <pc:sldMk cId="2265066275" sldId="345"/>
            <ac:picMk id="15" creationId="{6201DB5D-E0E1-4F35-8C72-EABA4877E852}"/>
          </ac:picMkLst>
        </pc:picChg>
        <pc:picChg chg="del">
          <ac:chgData name="Воронин Виктор Владимирович" userId="c84499b8-7d9e-4720-9177-df0c0bbf7589" providerId="ADAL" clId="{892CB19C-C569-4C75-B6B6-9FA390223200}" dt="2021-04-20T20:18:03.209" v="1903" actId="478"/>
          <ac:picMkLst>
            <pc:docMk/>
            <pc:sldMk cId="2265066275" sldId="345"/>
            <ac:picMk id="3084" creationId="{4E1CFFAD-4FB9-4A34-9DB3-04F9ED4BB802}"/>
          </ac:picMkLst>
        </pc:picChg>
        <pc:picChg chg="del">
          <ac:chgData name="Воронин Виктор Владимирович" userId="c84499b8-7d9e-4720-9177-df0c0bbf7589" providerId="ADAL" clId="{892CB19C-C569-4C75-B6B6-9FA390223200}" dt="2021-04-20T20:18:03.835" v="1904" actId="478"/>
          <ac:picMkLst>
            <pc:docMk/>
            <pc:sldMk cId="2265066275" sldId="345"/>
            <ac:picMk id="3086" creationId="{B5D6A59D-20DE-49F6-B9ED-D619C8060568}"/>
          </ac:picMkLst>
        </pc:picChg>
        <pc:picChg chg="add del mod">
          <ac:chgData name="Воронин Виктор Владимирович" userId="c84499b8-7d9e-4720-9177-df0c0bbf7589" providerId="ADAL" clId="{892CB19C-C569-4C75-B6B6-9FA390223200}" dt="2021-04-21T13:56:41.338" v="6639" actId="478"/>
          <ac:picMkLst>
            <pc:docMk/>
            <pc:sldMk cId="2265066275" sldId="345"/>
            <ac:picMk id="4098" creationId="{E759DD40-86EA-46E5-82B5-F7D9D0870289}"/>
          </ac:picMkLst>
        </pc:picChg>
        <pc:picChg chg="add del mod">
          <ac:chgData name="Воронин Виктор Владимирович" userId="c84499b8-7d9e-4720-9177-df0c0bbf7589" providerId="ADAL" clId="{892CB19C-C569-4C75-B6B6-9FA390223200}" dt="2021-04-21T14:05:10.169" v="6650" actId="478"/>
          <ac:picMkLst>
            <pc:docMk/>
            <pc:sldMk cId="2265066275" sldId="345"/>
            <ac:picMk id="8194" creationId="{977ACD26-2FF5-4E90-95C5-C5476F117B42}"/>
          </ac:picMkLst>
        </pc:picChg>
        <pc:picChg chg="add del mod">
          <ac:chgData name="Воронин Виктор Владимирович" userId="c84499b8-7d9e-4720-9177-df0c0bbf7589" providerId="ADAL" clId="{892CB19C-C569-4C75-B6B6-9FA390223200}" dt="2021-04-21T14:05:11.046" v="6651" actId="478"/>
          <ac:picMkLst>
            <pc:docMk/>
            <pc:sldMk cId="2265066275" sldId="345"/>
            <ac:picMk id="8196" creationId="{2BD41C5B-21A5-4A61-BD03-EFC5763CC0E4}"/>
          </ac:picMkLst>
        </pc:picChg>
        <pc:picChg chg="add mod">
          <ac:chgData name="Воронин Виктор Владимирович" userId="c84499b8-7d9e-4720-9177-df0c0bbf7589" providerId="ADAL" clId="{892CB19C-C569-4C75-B6B6-9FA390223200}" dt="2021-04-21T14:10:44.597" v="6669" actId="732"/>
          <ac:picMkLst>
            <pc:docMk/>
            <pc:sldMk cId="2265066275" sldId="345"/>
            <ac:picMk id="8198" creationId="{65D41E1E-03C9-4CC8-81A7-437C8DB86CFF}"/>
          </ac:picMkLst>
        </pc:picChg>
      </pc:sldChg>
      <pc:sldChg chg="addSp delSp modSp add mod modNotesTx">
        <pc:chgData name="Воронин Виктор Владимирович" userId="c84499b8-7d9e-4720-9177-df0c0bbf7589" providerId="ADAL" clId="{892CB19C-C569-4C75-B6B6-9FA390223200}" dt="2021-04-21T07:58:09.264" v="5177" actId="1076"/>
        <pc:sldMkLst>
          <pc:docMk/>
          <pc:sldMk cId="1265525016" sldId="346"/>
        </pc:sldMkLst>
        <pc:spChg chg="add del mod">
          <ac:chgData name="Воронин Виктор Владимирович" userId="c84499b8-7d9e-4720-9177-df0c0bbf7589" providerId="ADAL" clId="{892CB19C-C569-4C75-B6B6-9FA390223200}" dt="2021-04-20T20:41:41.065" v="2152" actId="478"/>
          <ac:spMkLst>
            <pc:docMk/>
            <pc:sldMk cId="1265525016" sldId="346"/>
            <ac:spMk id="4" creationId="{4614862B-D8AB-4C9B-A50F-195D30F47B45}"/>
          </ac:spMkLst>
        </pc:spChg>
        <pc:spChg chg="mod">
          <ac:chgData name="Воронин Виктор Владимирович" userId="c84499b8-7d9e-4720-9177-df0c0bbf7589" providerId="ADAL" clId="{892CB19C-C569-4C75-B6B6-9FA390223200}" dt="2021-04-20T20:38:11.423" v="2009" actId="20577"/>
          <ac:spMkLst>
            <pc:docMk/>
            <pc:sldMk cId="1265525016" sldId="346"/>
            <ac:spMk id="6" creationId="{521F6B3B-BA22-46C2-A4B4-21E04971AA25}"/>
          </ac:spMkLst>
        </pc:spChg>
        <pc:spChg chg="add mod">
          <ac:chgData name="Воронин Виктор Владимирович" userId="c84499b8-7d9e-4720-9177-df0c0bbf7589" providerId="ADAL" clId="{892CB19C-C569-4C75-B6B6-9FA390223200}" dt="2021-04-20T20:42:42.600" v="2171" actId="14100"/>
          <ac:spMkLst>
            <pc:docMk/>
            <pc:sldMk cId="1265525016" sldId="346"/>
            <ac:spMk id="7" creationId="{A0C44953-F8F2-46C3-AA85-88A31BC479EE}"/>
          </ac:spMkLst>
        </pc:spChg>
        <pc:spChg chg="add mod">
          <ac:chgData name="Воронин Виктор Владимирович" userId="c84499b8-7d9e-4720-9177-df0c0bbf7589" providerId="ADAL" clId="{892CB19C-C569-4C75-B6B6-9FA390223200}" dt="2021-04-20T20:42:39.935" v="2170" actId="14100"/>
          <ac:spMkLst>
            <pc:docMk/>
            <pc:sldMk cId="1265525016" sldId="346"/>
            <ac:spMk id="10" creationId="{92536B40-2B2C-44BF-AEEE-96ACFBB1F4BF}"/>
          </ac:spMkLst>
        </pc:spChg>
        <pc:graphicFrameChg chg="del">
          <ac:chgData name="Воронин Виктор Владимирович" userId="c84499b8-7d9e-4720-9177-df0c0bbf7589" providerId="ADAL" clId="{892CB19C-C569-4C75-B6B6-9FA390223200}" dt="2021-04-20T20:38:15.204" v="2010" actId="478"/>
          <ac:graphicFrameMkLst>
            <pc:docMk/>
            <pc:sldMk cId="1265525016" sldId="346"/>
            <ac:graphicFrameMk id="2" creationId="{35921F46-47BC-46DD-B3E9-89748BB4A768}"/>
          </ac:graphicFrameMkLst>
        </pc:graphicFrameChg>
        <pc:graphicFrameChg chg="add mod">
          <ac:chgData name="Воронин Виктор Владимирович" userId="c84499b8-7d9e-4720-9177-df0c0bbf7589" providerId="ADAL" clId="{892CB19C-C569-4C75-B6B6-9FA390223200}" dt="2021-04-21T07:58:07.025" v="5176" actId="1076"/>
          <ac:graphicFrameMkLst>
            <pc:docMk/>
            <pc:sldMk cId="1265525016" sldId="346"/>
            <ac:graphicFrameMk id="3" creationId="{9967BF0D-0C2A-4187-A7FD-CF430185821C}"/>
          </ac:graphicFrameMkLst>
        </pc:graphicFrameChg>
        <pc:graphicFrameChg chg="del">
          <ac:chgData name="Воронин Виктор Владимирович" userId="c84499b8-7d9e-4720-9177-df0c0bbf7589" providerId="ADAL" clId="{892CB19C-C569-4C75-B6B6-9FA390223200}" dt="2021-04-20T20:38:17.946" v="2011" actId="478"/>
          <ac:graphicFrameMkLst>
            <pc:docMk/>
            <pc:sldMk cId="1265525016" sldId="346"/>
            <ac:graphicFrameMk id="5" creationId="{3408DAB5-22B7-45F6-ADC3-CE07C126900C}"/>
          </ac:graphicFrameMkLst>
        </pc:graphicFrameChg>
        <pc:picChg chg="add del mod">
          <ac:chgData name="Воронин Виктор Владимирович" userId="c84499b8-7d9e-4720-9177-df0c0bbf7589" providerId="ADAL" clId="{892CB19C-C569-4C75-B6B6-9FA390223200}" dt="2021-04-21T07:54:02.882" v="5161" actId="478"/>
          <ac:picMkLst>
            <pc:docMk/>
            <pc:sldMk cId="1265525016" sldId="346"/>
            <ac:picMk id="3074" creationId="{53A3D368-1D5B-4A12-A32D-D5828C8809A1}"/>
          </ac:picMkLst>
        </pc:picChg>
        <pc:picChg chg="add mod">
          <ac:chgData name="Воронин Виктор Владимирович" userId="c84499b8-7d9e-4720-9177-df0c0bbf7589" providerId="ADAL" clId="{892CB19C-C569-4C75-B6B6-9FA390223200}" dt="2021-04-21T07:58:09.264" v="5177" actId="1076"/>
          <ac:picMkLst>
            <pc:docMk/>
            <pc:sldMk cId="1265525016" sldId="346"/>
            <ac:picMk id="3076" creationId="{751E8283-2766-4392-95AB-B20DB48EA982}"/>
          </ac:picMkLst>
        </pc:picChg>
        <pc:picChg chg="add mod">
          <ac:chgData name="Воронин Виктор Владимирович" userId="c84499b8-7d9e-4720-9177-df0c0bbf7589" providerId="ADAL" clId="{892CB19C-C569-4C75-B6B6-9FA390223200}" dt="2021-04-20T20:41:18.137" v="2136" actId="1076"/>
          <ac:picMkLst>
            <pc:docMk/>
            <pc:sldMk cId="1265525016" sldId="346"/>
            <ac:picMk id="6146" creationId="{31271E91-DBB6-4384-A0A1-A886097D4175}"/>
          </ac:picMkLst>
        </pc:picChg>
        <pc:picChg chg="add mod">
          <ac:chgData name="Воронин Виктор Владимирович" userId="c84499b8-7d9e-4720-9177-df0c0bbf7589" providerId="ADAL" clId="{892CB19C-C569-4C75-B6B6-9FA390223200}" dt="2021-04-20T20:41:24.147" v="2137" actId="1076"/>
          <ac:picMkLst>
            <pc:docMk/>
            <pc:sldMk cId="1265525016" sldId="346"/>
            <ac:picMk id="6148" creationId="{B2706D7D-89FC-49B9-BEB9-964F96671003}"/>
          </ac:picMkLst>
        </pc:picChg>
      </pc:sldChg>
      <pc:sldChg chg="new del">
        <pc:chgData name="Воронин Виктор Владимирович" userId="c84499b8-7d9e-4720-9177-df0c0bbf7589" providerId="ADAL" clId="{892CB19C-C569-4C75-B6B6-9FA390223200}" dt="2021-04-20T20:27:26.549" v="1958" actId="2696"/>
        <pc:sldMkLst>
          <pc:docMk/>
          <pc:sldMk cId="2650732741" sldId="346"/>
        </pc:sldMkLst>
      </pc:sldChg>
      <pc:sldChg chg="modSp mod">
        <pc:chgData name="Воронин Виктор Владимирович" userId="c84499b8-7d9e-4720-9177-df0c0bbf7589" providerId="ADAL" clId="{892CB19C-C569-4C75-B6B6-9FA390223200}" dt="2021-04-21T08:52:46.941" v="5343" actId="732"/>
        <pc:sldMkLst>
          <pc:docMk/>
          <pc:sldMk cId="54345002" sldId="349"/>
        </pc:sldMkLst>
        <pc:picChg chg="mod modCrop">
          <ac:chgData name="Воронин Виктор Владимирович" userId="c84499b8-7d9e-4720-9177-df0c0bbf7589" providerId="ADAL" clId="{892CB19C-C569-4C75-B6B6-9FA390223200}" dt="2021-04-21T08:52:46.941" v="5343" actId="732"/>
          <ac:picMkLst>
            <pc:docMk/>
            <pc:sldMk cId="54345002" sldId="349"/>
            <ac:picMk id="7" creationId="{B2061787-B39D-8048-B5EE-808DEF3CF6E3}"/>
          </ac:picMkLst>
        </pc:picChg>
      </pc:sldChg>
      <pc:sldChg chg="addSp delSp modSp mod">
        <pc:chgData name="Воронин Виктор Владимирович" userId="c84499b8-7d9e-4720-9177-df0c0bbf7589" providerId="ADAL" clId="{892CB19C-C569-4C75-B6B6-9FA390223200}" dt="2021-04-21T14:03:01.108" v="6649" actId="1076"/>
        <pc:sldMkLst>
          <pc:docMk/>
          <pc:sldMk cId="705229032" sldId="354"/>
        </pc:sldMkLst>
        <pc:picChg chg="del">
          <ac:chgData name="Воронин Виктор Владимирович" userId="c84499b8-7d9e-4720-9177-df0c0bbf7589" providerId="ADAL" clId="{892CB19C-C569-4C75-B6B6-9FA390223200}" dt="2021-04-21T14:02:53.436" v="6646" actId="478"/>
          <ac:picMkLst>
            <pc:docMk/>
            <pc:sldMk cId="705229032" sldId="354"/>
            <ac:picMk id="5" creationId="{949E1500-916A-4E08-A100-2DF2B96A37A8}"/>
          </ac:picMkLst>
        </pc:picChg>
        <pc:picChg chg="add mod">
          <ac:chgData name="Воронин Виктор Владимирович" userId="c84499b8-7d9e-4720-9177-df0c0bbf7589" providerId="ADAL" clId="{892CB19C-C569-4C75-B6B6-9FA390223200}" dt="2021-04-21T14:03:01.108" v="6649" actId="1076"/>
          <ac:picMkLst>
            <pc:docMk/>
            <pc:sldMk cId="705229032" sldId="354"/>
            <ac:picMk id="9218" creationId="{A0B5D849-065E-44C2-AA3B-D9587B73AE54}"/>
          </ac:picMkLst>
        </pc:picChg>
      </pc:sldChg>
      <pc:sldChg chg="addSp delSp modSp add mod">
        <pc:chgData name="Воронин Виктор Владимирович" userId="c84499b8-7d9e-4720-9177-df0c0bbf7589" providerId="ADAL" clId="{892CB19C-C569-4C75-B6B6-9FA390223200}" dt="2021-04-21T14:36:47.974" v="6680" actId="2062"/>
        <pc:sldMkLst>
          <pc:docMk/>
          <pc:sldMk cId="1736189689" sldId="355"/>
        </pc:sldMkLst>
        <pc:spChg chg="add del mod">
          <ac:chgData name="Воронин Виктор Владимирович" userId="c84499b8-7d9e-4720-9177-df0c0bbf7589" providerId="ADAL" clId="{892CB19C-C569-4C75-B6B6-9FA390223200}" dt="2021-04-21T13:03:09.531" v="6380" actId="478"/>
          <ac:spMkLst>
            <pc:docMk/>
            <pc:sldMk cId="1736189689" sldId="355"/>
            <ac:spMk id="4" creationId="{A9774F37-1026-4FBE-AEC7-309E93801187}"/>
          </ac:spMkLst>
        </pc:spChg>
        <pc:spChg chg="mod">
          <ac:chgData name="Воронин Виктор Владимирович" userId="c84499b8-7d9e-4720-9177-df0c0bbf7589" providerId="ADAL" clId="{892CB19C-C569-4C75-B6B6-9FA390223200}" dt="2021-04-21T13:02:59.578" v="6377" actId="20577"/>
          <ac:spMkLst>
            <pc:docMk/>
            <pc:sldMk cId="1736189689" sldId="355"/>
            <ac:spMk id="6" creationId="{521F6B3B-BA22-46C2-A4B4-21E04971AA25}"/>
          </ac:spMkLst>
        </pc:spChg>
        <pc:spChg chg="add del mod">
          <ac:chgData name="Воронин Виктор Владимирович" userId="c84499b8-7d9e-4720-9177-df0c0bbf7589" providerId="ADAL" clId="{892CB19C-C569-4C75-B6B6-9FA390223200}" dt="2021-04-21T13:03:11.617" v="6382" actId="478"/>
          <ac:spMkLst>
            <pc:docMk/>
            <pc:sldMk cId="1736189689" sldId="355"/>
            <ac:spMk id="7" creationId="{96C263CB-CF11-47D6-9FB5-2FB744C839F2}"/>
          </ac:spMkLst>
        </pc:spChg>
        <pc:spChg chg="add del mod">
          <ac:chgData name="Воронин Виктор Владимирович" userId="c84499b8-7d9e-4720-9177-df0c0bbf7589" providerId="ADAL" clId="{892CB19C-C569-4C75-B6B6-9FA390223200}" dt="2021-04-21T13:03:48.791" v="6393" actId="478"/>
          <ac:spMkLst>
            <pc:docMk/>
            <pc:sldMk cId="1736189689" sldId="355"/>
            <ac:spMk id="9" creationId="{6BD0A006-C046-477B-ACC3-42E5AE6A175C}"/>
          </ac:spMkLst>
        </pc:spChg>
        <pc:spChg chg="add del mod">
          <ac:chgData name="Воронин Виктор Владимирович" userId="c84499b8-7d9e-4720-9177-df0c0bbf7589" providerId="ADAL" clId="{892CB19C-C569-4C75-B6B6-9FA390223200}" dt="2021-04-21T13:03:44.552" v="6391" actId="478"/>
          <ac:spMkLst>
            <pc:docMk/>
            <pc:sldMk cId="1736189689" sldId="355"/>
            <ac:spMk id="10" creationId="{7DC926AE-5104-4715-A0B7-1EE8B8501E48}"/>
          </ac:spMkLst>
        </pc:spChg>
        <pc:graphicFrameChg chg="add mod modGraphic">
          <ac:chgData name="Воронин Виктор Владимирович" userId="c84499b8-7d9e-4720-9177-df0c0bbf7589" providerId="ADAL" clId="{892CB19C-C569-4C75-B6B6-9FA390223200}" dt="2021-04-21T13:04:42.925" v="6406" actId="12385"/>
          <ac:graphicFrameMkLst>
            <pc:docMk/>
            <pc:sldMk cId="1736189689" sldId="355"/>
            <ac:graphicFrameMk id="3" creationId="{ECFF7327-88FD-49CC-84B6-8AFC8A961772}"/>
          </ac:graphicFrameMkLst>
        </pc:graphicFrameChg>
        <pc:graphicFrameChg chg="add mod modGraphic">
          <ac:chgData name="Воронин Виктор Владимирович" userId="c84499b8-7d9e-4720-9177-df0c0bbf7589" providerId="ADAL" clId="{892CB19C-C569-4C75-B6B6-9FA390223200}" dt="2021-04-21T14:36:47.974" v="6680" actId="2062"/>
          <ac:graphicFrameMkLst>
            <pc:docMk/>
            <pc:sldMk cId="1736189689" sldId="355"/>
            <ac:graphicFrameMk id="8" creationId="{C9BDDB1A-3A6B-4CEF-A9F9-36F7C8C2DD96}"/>
          </ac:graphicFrameMkLst>
        </pc:graphicFrameChg>
        <pc:picChg chg="del">
          <ac:chgData name="Воронин Виктор Владимирович" userId="c84499b8-7d9e-4720-9177-df0c0bbf7589" providerId="ADAL" clId="{892CB19C-C569-4C75-B6B6-9FA390223200}" dt="2021-04-21T13:02:51.522" v="6338" actId="478"/>
          <ac:picMkLst>
            <pc:docMk/>
            <pc:sldMk cId="1736189689" sldId="355"/>
            <ac:picMk id="5" creationId="{949E1500-916A-4E08-A100-2DF2B96A37A8}"/>
          </ac:picMkLst>
        </pc:picChg>
        <pc:picChg chg="add del mod">
          <ac:chgData name="Воронин Виктор Владимирович" userId="c84499b8-7d9e-4720-9177-df0c0bbf7589" providerId="ADAL" clId="{892CB19C-C569-4C75-B6B6-9FA390223200}" dt="2021-04-21T14:36:11.024" v="6673" actId="478"/>
          <ac:picMkLst>
            <pc:docMk/>
            <pc:sldMk cId="1736189689" sldId="355"/>
            <ac:picMk id="11" creationId="{8E469925-2D61-4D9F-9F3A-D976B3E73B95}"/>
          </ac:picMkLst>
        </pc:picChg>
        <pc:picChg chg="add mod">
          <ac:chgData name="Воронин Виктор Владимирович" userId="c84499b8-7d9e-4720-9177-df0c0bbf7589" providerId="ADAL" clId="{892CB19C-C569-4C75-B6B6-9FA390223200}" dt="2021-04-21T13:04:24.708" v="6401" actId="14100"/>
          <ac:picMkLst>
            <pc:docMk/>
            <pc:sldMk cId="1736189689" sldId="355"/>
            <ac:picMk id="12" creationId="{F2FC9BDF-5132-41D6-8343-A86DDCCCCF6F}"/>
          </ac:picMkLst>
        </pc:picChg>
        <pc:picChg chg="add mod">
          <ac:chgData name="Воронин Виктор Владимирович" userId="c84499b8-7d9e-4720-9177-df0c0bbf7589" providerId="ADAL" clId="{892CB19C-C569-4C75-B6B6-9FA390223200}" dt="2021-04-21T14:36:24.464" v="6676" actId="1076"/>
          <ac:picMkLst>
            <pc:docMk/>
            <pc:sldMk cId="1736189689" sldId="355"/>
            <ac:picMk id="5126" creationId="{2C09EA1A-053D-4DA5-8128-85F27EC437D1}"/>
          </ac:picMkLst>
        </pc:picChg>
      </pc:sldChg>
      <pc:sldChg chg="new del">
        <pc:chgData name="Воронин Виктор Владимирович" userId="c84499b8-7d9e-4720-9177-df0c0bbf7589" providerId="ADAL" clId="{892CB19C-C569-4C75-B6B6-9FA390223200}" dt="2021-04-21T13:05:54.990" v="6409" actId="2696"/>
        <pc:sldMkLst>
          <pc:docMk/>
          <pc:sldMk cId="1105563629" sldId="356"/>
        </pc:sldMkLst>
      </pc:sldChg>
      <pc:sldChg chg="addSp delSp modSp add mod ord">
        <pc:chgData name="Воронин Виктор Владимирович" userId="c84499b8-7d9e-4720-9177-df0c0bbf7589" providerId="ADAL" clId="{892CB19C-C569-4C75-B6B6-9FA390223200}" dt="2021-04-21T17:41:46.271" v="6721" actId="1076"/>
        <pc:sldMkLst>
          <pc:docMk/>
          <pc:sldMk cId="3368108557" sldId="356"/>
        </pc:sldMkLst>
        <pc:spChg chg="add del mod">
          <ac:chgData name="Воронин Виктор Владимирович" userId="c84499b8-7d9e-4720-9177-df0c0bbf7589" providerId="ADAL" clId="{892CB19C-C569-4C75-B6B6-9FA390223200}" dt="2021-04-21T13:09:38.476" v="6443"/>
          <ac:spMkLst>
            <pc:docMk/>
            <pc:sldMk cId="3368108557" sldId="356"/>
            <ac:spMk id="3" creationId="{3170C341-5623-4015-96DA-3020CF432A67}"/>
          </ac:spMkLst>
        </pc:spChg>
        <pc:spChg chg="add del mod">
          <ac:chgData name="Воронин Виктор Владимирович" userId="c84499b8-7d9e-4720-9177-df0c0bbf7589" providerId="ADAL" clId="{892CB19C-C569-4C75-B6B6-9FA390223200}" dt="2021-04-21T17:40:11.744" v="6687" actId="478"/>
          <ac:spMkLst>
            <pc:docMk/>
            <pc:sldMk cId="3368108557" sldId="356"/>
            <ac:spMk id="4" creationId="{BA4C55A6-58ED-4335-B9EB-4BF8E45F793E}"/>
          </ac:spMkLst>
        </pc:spChg>
        <pc:spChg chg="mod">
          <ac:chgData name="Воронин Виктор Владимирович" userId="c84499b8-7d9e-4720-9177-df0c0bbf7589" providerId="ADAL" clId="{892CB19C-C569-4C75-B6B6-9FA390223200}" dt="2021-04-21T13:07:35.761" v="6435" actId="20577"/>
          <ac:spMkLst>
            <pc:docMk/>
            <pc:sldMk cId="3368108557" sldId="356"/>
            <ac:spMk id="6" creationId="{521F6B3B-BA22-46C2-A4B4-21E04971AA25}"/>
          </ac:spMkLst>
        </pc:spChg>
        <pc:spChg chg="add mod">
          <ac:chgData name="Воронин Виктор Владимирович" userId="c84499b8-7d9e-4720-9177-df0c0bbf7589" providerId="ADAL" clId="{892CB19C-C569-4C75-B6B6-9FA390223200}" dt="2021-04-21T17:41:46.271" v="6721" actId="1076"/>
          <ac:spMkLst>
            <pc:docMk/>
            <pc:sldMk cId="3368108557" sldId="356"/>
            <ac:spMk id="8" creationId="{F6A28E52-74C8-47AC-9A91-D68B857C4E90}"/>
          </ac:spMkLst>
        </pc:spChg>
        <pc:spChg chg="add del mod">
          <ac:chgData name="Воронин Виктор Владимирович" userId="c84499b8-7d9e-4720-9177-df0c0bbf7589" providerId="ADAL" clId="{892CB19C-C569-4C75-B6B6-9FA390223200}" dt="2021-04-21T17:39:35.255" v="6683" actId="478"/>
          <ac:spMkLst>
            <pc:docMk/>
            <pc:sldMk cId="3368108557" sldId="356"/>
            <ac:spMk id="11" creationId="{1FFDE4CB-6A51-4600-A3C1-EBFBEA8F8F06}"/>
          </ac:spMkLst>
        </pc:spChg>
        <pc:spChg chg="add mod">
          <ac:chgData name="Воронин Виктор Владимирович" userId="c84499b8-7d9e-4720-9177-df0c0bbf7589" providerId="ADAL" clId="{892CB19C-C569-4C75-B6B6-9FA390223200}" dt="2021-04-21T17:41:35.887" v="6718" actId="20577"/>
          <ac:spMkLst>
            <pc:docMk/>
            <pc:sldMk cId="3368108557" sldId="356"/>
            <ac:spMk id="16" creationId="{F6534CF3-8EF4-4A52-9762-E6BE5767521A}"/>
          </ac:spMkLst>
        </pc:spChg>
        <pc:graphicFrameChg chg="add mod">
          <ac:chgData name="Воронин Виктор Владимирович" userId="c84499b8-7d9e-4720-9177-df0c0bbf7589" providerId="ADAL" clId="{892CB19C-C569-4C75-B6B6-9FA390223200}" dt="2021-04-21T17:41:40.433" v="6719" actId="1076"/>
          <ac:graphicFrameMkLst>
            <pc:docMk/>
            <pc:sldMk cId="3368108557" sldId="356"/>
            <ac:graphicFrameMk id="7" creationId="{0EE8BF84-ED26-4D26-B890-42893049524A}"/>
          </ac:graphicFrameMkLst>
        </pc:graphicFrameChg>
        <pc:picChg chg="del">
          <ac:chgData name="Воронин Виктор Владимирович" userId="c84499b8-7d9e-4720-9177-df0c0bbf7589" providerId="ADAL" clId="{892CB19C-C569-4C75-B6B6-9FA390223200}" dt="2021-04-21T13:07:27.613" v="6433" actId="478"/>
          <ac:picMkLst>
            <pc:docMk/>
            <pc:sldMk cId="3368108557" sldId="356"/>
            <ac:picMk id="5" creationId="{949E1500-916A-4E08-A100-2DF2B96A37A8}"/>
          </ac:picMkLst>
        </pc:picChg>
        <pc:picChg chg="add mod">
          <ac:chgData name="Воронин Виктор Владимирович" userId="c84499b8-7d9e-4720-9177-df0c0bbf7589" providerId="ADAL" clId="{892CB19C-C569-4C75-B6B6-9FA390223200}" dt="2021-04-21T17:41:42.831" v="6720" actId="1076"/>
          <ac:picMkLst>
            <pc:docMk/>
            <pc:sldMk cId="3368108557" sldId="356"/>
            <ac:picMk id="12" creationId="{2A2F5E70-7FC0-4A33-BCBD-C47DC7F2340A}"/>
          </ac:picMkLst>
        </pc:picChg>
        <pc:picChg chg="add mod">
          <ac:chgData name="Воронин Виктор Владимирович" userId="c84499b8-7d9e-4720-9177-df0c0bbf7589" providerId="ADAL" clId="{892CB19C-C569-4C75-B6B6-9FA390223200}" dt="2021-04-21T17:41:07.501" v="6694" actId="1076"/>
          <ac:picMkLst>
            <pc:docMk/>
            <pc:sldMk cId="3368108557" sldId="356"/>
            <ac:picMk id="14" creationId="{8713DB6A-0BAE-4BDA-B5CA-E8EE13364468}"/>
          </ac:picMkLst>
        </pc:picChg>
        <pc:picChg chg="add del mod">
          <ac:chgData name="Воронин Виктор Владимирович" userId="c84499b8-7d9e-4720-9177-df0c0bbf7589" providerId="ADAL" clId="{892CB19C-C569-4C75-B6B6-9FA390223200}" dt="2021-04-21T13:10:15" v="6444" actId="478"/>
          <ac:picMkLst>
            <pc:docMk/>
            <pc:sldMk cId="3368108557" sldId="356"/>
            <ac:picMk id="6146" creationId="{9CA4FE1D-DE10-4EB0-A47E-E9A0CEF5DE88}"/>
          </ac:picMkLst>
        </pc:picChg>
        <pc:picChg chg="add del mod">
          <ac:chgData name="Воронин Виктор Владимирович" userId="c84499b8-7d9e-4720-9177-df0c0bbf7589" providerId="ADAL" clId="{892CB19C-C569-4C75-B6B6-9FA390223200}" dt="2021-04-21T13:10:21.353" v="6447" actId="478"/>
          <ac:picMkLst>
            <pc:docMk/>
            <pc:sldMk cId="3368108557" sldId="356"/>
            <ac:picMk id="6148" creationId="{D4F2869B-A949-4BEF-B937-0C9C4BE7858B}"/>
          </ac:picMkLst>
        </pc:picChg>
        <pc:picChg chg="add del mod">
          <ac:chgData name="Воронин Виктор Владимирович" userId="c84499b8-7d9e-4720-9177-df0c0bbf7589" providerId="ADAL" clId="{892CB19C-C569-4C75-B6B6-9FA390223200}" dt="2021-04-21T17:39:31.408" v="6681" actId="478"/>
          <ac:picMkLst>
            <pc:docMk/>
            <pc:sldMk cId="3368108557" sldId="356"/>
            <ac:picMk id="6150" creationId="{75C65A41-E4AC-49E0-A9BB-A056F9930E97}"/>
          </ac:picMkLst>
        </pc:picChg>
        <pc:picChg chg="add del mod">
          <ac:chgData name="Воронин Виктор Владимирович" userId="c84499b8-7d9e-4720-9177-df0c0bbf7589" providerId="ADAL" clId="{892CB19C-C569-4C75-B6B6-9FA390223200}" dt="2021-04-21T17:39:32.712" v="6682" actId="478"/>
          <ac:picMkLst>
            <pc:docMk/>
            <pc:sldMk cId="3368108557" sldId="356"/>
            <ac:picMk id="6152" creationId="{87664845-B192-4F57-A4DA-2EFFB02FD83C}"/>
          </ac:picMkLst>
        </pc:picChg>
      </pc:sldChg>
      <pc:sldChg chg="addSp delSp modSp add mod ord modNotesTx">
        <pc:chgData name="Воронин Виктор Владимирович" userId="c84499b8-7d9e-4720-9177-df0c0bbf7589" providerId="ADAL" clId="{892CB19C-C569-4C75-B6B6-9FA390223200}" dt="2021-04-21T13:46:49.229" v="6558" actId="20577"/>
        <pc:sldMkLst>
          <pc:docMk/>
          <pc:sldMk cId="1074193124" sldId="357"/>
        </pc:sldMkLst>
        <pc:spChg chg="add">
          <ac:chgData name="Воронин Виктор Владимирович" userId="c84499b8-7d9e-4720-9177-df0c0bbf7589" providerId="ADAL" clId="{892CB19C-C569-4C75-B6B6-9FA390223200}" dt="2021-04-21T13:46:19.549" v="6541"/>
          <ac:spMkLst>
            <pc:docMk/>
            <pc:sldMk cId="1074193124" sldId="357"/>
            <ac:spMk id="4" creationId="{7A29E4CE-A28E-47DD-8BE1-273C76D4C25A}"/>
          </ac:spMkLst>
        </pc:spChg>
        <pc:spChg chg="del">
          <ac:chgData name="Воронин Виктор Владимирович" userId="c84499b8-7d9e-4720-9177-df0c0bbf7589" providerId="ADAL" clId="{892CB19C-C569-4C75-B6B6-9FA390223200}" dt="2021-04-21T13:46:14.510" v="6539" actId="478"/>
          <ac:spMkLst>
            <pc:docMk/>
            <pc:sldMk cId="1074193124" sldId="357"/>
            <ac:spMk id="5" creationId="{DBC33AB8-DFEC-43A7-853B-73AFA3D070F2}"/>
          </ac:spMkLst>
        </pc:spChg>
        <pc:spChg chg="mod">
          <ac:chgData name="Воронин Виктор Владимирович" userId="c84499b8-7d9e-4720-9177-df0c0bbf7589" providerId="ADAL" clId="{892CB19C-C569-4C75-B6B6-9FA390223200}" dt="2021-04-21T13:46:49.229" v="6558" actId="20577"/>
          <ac:spMkLst>
            <pc:docMk/>
            <pc:sldMk cId="1074193124" sldId="357"/>
            <ac:spMk id="6" creationId="{521F6B3B-BA22-46C2-A4B4-21E04971AA25}"/>
          </ac:spMkLst>
        </pc:spChg>
        <pc:spChg chg="add">
          <ac:chgData name="Воронин Виктор Владимирович" userId="c84499b8-7d9e-4720-9177-df0c0bbf7589" providerId="ADAL" clId="{892CB19C-C569-4C75-B6B6-9FA390223200}" dt="2021-04-21T13:46:19.549" v="6541"/>
          <ac:spMkLst>
            <pc:docMk/>
            <pc:sldMk cId="1074193124" sldId="357"/>
            <ac:spMk id="7" creationId="{981B02C2-9C86-4444-9BD6-BE2F877D36D2}"/>
          </ac:spMkLst>
        </pc:spChg>
        <pc:spChg chg="del">
          <ac:chgData name="Воронин Виктор Владимирович" userId="c84499b8-7d9e-4720-9177-df0c0bbf7589" providerId="ADAL" clId="{892CB19C-C569-4C75-B6B6-9FA390223200}" dt="2021-04-21T13:46:17.440" v="6540" actId="478"/>
          <ac:spMkLst>
            <pc:docMk/>
            <pc:sldMk cId="1074193124" sldId="357"/>
            <ac:spMk id="11" creationId="{AAEFB569-070E-44A5-9EDB-F0DD84C6BB8D}"/>
          </ac:spMkLst>
        </pc:spChg>
        <pc:picChg chg="del">
          <ac:chgData name="Воронин Виктор Владимирович" userId="c84499b8-7d9e-4720-9177-df0c0bbf7589" providerId="ADAL" clId="{892CB19C-C569-4C75-B6B6-9FA390223200}" dt="2021-04-21T13:46:12.827" v="6538" actId="478"/>
          <ac:picMkLst>
            <pc:docMk/>
            <pc:sldMk cId="1074193124" sldId="357"/>
            <ac:picMk id="9" creationId="{4D4C9F13-3744-425A-9780-F14B0BF730E5}"/>
          </ac:picMkLst>
        </pc:picChg>
        <pc:picChg chg="del">
          <ac:chgData name="Воронин Виктор Владимирович" userId="c84499b8-7d9e-4720-9177-df0c0bbf7589" providerId="ADAL" clId="{892CB19C-C569-4C75-B6B6-9FA390223200}" dt="2021-04-21T13:46:10.705" v="6535" actId="478"/>
          <ac:picMkLst>
            <pc:docMk/>
            <pc:sldMk cId="1074193124" sldId="357"/>
            <ac:picMk id="3078" creationId="{6622EB06-ECF2-4AAC-8D8D-8B1CA2ACB71E}"/>
          </ac:picMkLst>
        </pc:picChg>
        <pc:picChg chg="del">
          <ac:chgData name="Воронин Виктор Владимирович" userId="c84499b8-7d9e-4720-9177-df0c0bbf7589" providerId="ADAL" clId="{892CB19C-C569-4C75-B6B6-9FA390223200}" dt="2021-04-21T13:46:11.468" v="6536" actId="478"/>
          <ac:picMkLst>
            <pc:docMk/>
            <pc:sldMk cId="1074193124" sldId="357"/>
            <ac:picMk id="3080" creationId="{EF8B4F2A-8F4F-445F-83BC-380E7148BE2C}"/>
          </ac:picMkLst>
        </pc:picChg>
        <pc:picChg chg="del">
          <ac:chgData name="Воронин Виктор Владимирович" userId="c84499b8-7d9e-4720-9177-df0c0bbf7589" providerId="ADAL" clId="{892CB19C-C569-4C75-B6B6-9FA390223200}" dt="2021-04-21T13:46:12.236" v="6537" actId="478"/>
          <ac:picMkLst>
            <pc:docMk/>
            <pc:sldMk cId="1074193124" sldId="357"/>
            <ac:picMk id="4098" creationId="{E759DD40-86EA-46E5-82B5-F7D9D0870289}"/>
          </ac:picMkLst>
        </pc:picChg>
        <pc:picChg chg="add mod">
          <ac:chgData name="Воронин Виктор Владимирович" userId="c84499b8-7d9e-4720-9177-df0c0bbf7589" providerId="ADAL" clId="{892CB19C-C569-4C75-B6B6-9FA390223200}" dt="2021-04-21T13:46:38.893" v="6547" actId="1076"/>
          <ac:picMkLst>
            <pc:docMk/>
            <pc:sldMk cId="1074193124" sldId="357"/>
            <ac:picMk id="7169" creationId="{082CDF37-381B-4627-944E-E9274EB1AD01}"/>
          </ac:picMkLst>
        </pc:picChg>
        <pc:picChg chg="add mod">
          <ac:chgData name="Воронин Виктор Владимирович" userId="c84499b8-7d9e-4720-9177-df0c0bbf7589" providerId="ADAL" clId="{892CB19C-C569-4C75-B6B6-9FA390223200}" dt="2021-04-21T13:46:36.546" v="6546" actId="1076"/>
          <ac:picMkLst>
            <pc:docMk/>
            <pc:sldMk cId="1074193124" sldId="357"/>
            <ac:picMk id="7170" creationId="{3DDB23FB-AFA8-47E4-B8BC-6070FA5076D4}"/>
          </ac:picMkLst>
        </pc:picChg>
        <pc:cxnChg chg="del">
          <ac:chgData name="Воронин Виктор Владимирович" userId="c84499b8-7d9e-4720-9177-df0c0bbf7589" providerId="ADAL" clId="{892CB19C-C569-4C75-B6B6-9FA390223200}" dt="2021-04-21T13:46:28.364" v="6544" actId="478"/>
          <ac:cxnSpMkLst>
            <pc:docMk/>
            <pc:sldMk cId="1074193124" sldId="357"/>
            <ac:cxnSpMk id="3" creationId="{841E2FD5-7589-4C26-865A-D21CCE98E2B9}"/>
          </ac:cxnSpMkLst>
        </pc:cxnChg>
      </pc:sldChg>
      <pc:sldChg chg="addSp delSp modSp add mod">
        <pc:chgData name="Воронин Виктор Владимирович" userId="c84499b8-7d9e-4720-9177-df0c0bbf7589" providerId="ADAL" clId="{892CB19C-C569-4C75-B6B6-9FA390223200}" dt="2021-04-21T13:49:57.547" v="6637" actId="1076"/>
        <pc:sldMkLst>
          <pc:docMk/>
          <pc:sldMk cId="1937404348" sldId="358"/>
        </pc:sldMkLst>
        <pc:spChg chg="mod">
          <ac:chgData name="Воронин Виктор Владимирович" userId="c84499b8-7d9e-4720-9177-df0c0bbf7589" providerId="ADAL" clId="{892CB19C-C569-4C75-B6B6-9FA390223200}" dt="2021-04-21T13:47:06.074" v="6580" actId="20577"/>
          <ac:spMkLst>
            <pc:docMk/>
            <pc:sldMk cId="1937404348" sldId="358"/>
            <ac:spMk id="6" creationId="{521F6B3B-BA22-46C2-A4B4-21E04971AA25}"/>
          </ac:spMkLst>
        </pc:spChg>
        <pc:picChg chg="add mod">
          <ac:chgData name="Воронин Виктор Владимирович" userId="c84499b8-7d9e-4720-9177-df0c0bbf7589" providerId="ADAL" clId="{892CB19C-C569-4C75-B6B6-9FA390223200}" dt="2021-04-21T13:49:52.169" v="6636" actId="1076"/>
          <ac:picMkLst>
            <pc:docMk/>
            <pc:sldMk cId="1937404348" sldId="358"/>
            <ac:picMk id="8" creationId="{7732E9AD-A7A2-4610-B056-C470383D7A3E}"/>
          </ac:picMkLst>
        </pc:picChg>
        <pc:picChg chg="add mod">
          <ac:chgData name="Воронин Виктор Владимирович" userId="c84499b8-7d9e-4720-9177-df0c0bbf7589" providerId="ADAL" clId="{892CB19C-C569-4C75-B6B6-9FA390223200}" dt="2021-04-21T13:49:57.547" v="6637" actId="1076"/>
          <ac:picMkLst>
            <pc:docMk/>
            <pc:sldMk cId="1937404348" sldId="358"/>
            <ac:picMk id="9" creationId="{F60D1F7D-9766-46C1-955D-0C3A4BC00294}"/>
          </ac:picMkLst>
        </pc:picChg>
        <pc:picChg chg="del">
          <ac:chgData name="Воронин Виктор Владимирович" userId="c84499b8-7d9e-4720-9177-df0c0bbf7589" providerId="ADAL" clId="{892CB19C-C569-4C75-B6B6-9FA390223200}" dt="2021-04-21T13:47:10.029" v="6582" actId="478"/>
          <ac:picMkLst>
            <pc:docMk/>
            <pc:sldMk cId="1937404348" sldId="358"/>
            <ac:picMk id="7169" creationId="{082CDF37-381B-4627-944E-E9274EB1AD01}"/>
          </ac:picMkLst>
        </pc:picChg>
        <pc:picChg chg="del">
          <ac:chgData name="Воронин Виктор Владимирович" userId="c84499b8-7d9e-4720-9177-df0c0bbf7589" providerId="ADAL" clId="{892CB19C-C569-4C75-B6B6-9FA390223200}" dt="2021-04-21T13:47:09.223" v="6581" actId="478"/>
          <ac:picMkLst>
            <pc:docMk/>
            <pc:sldMk cId="1937404348" sldId="358"/>
            <ac:picMk id="7170" creationId="{3DDB23FB-AFA8-47E4-B8BC-6070FA5076D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21-Apr-21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21-Apr-21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dear </a:t>
            </a:r>
            <a:r>
              <a:rPr lang="en-US" dirty="0" err="1"/>
              <a:t>collegs</a:t>
            </a:r>
            <a:r>
              <a:rPr lang="en-US" dirty="0"/>
              <a:t>. Our dream team are glad to present out course project. </a:t>
            </a:r>
          </a:p>
        </p:txBody>
      </p:sp>
      <p:sp>
        <p:nvSpPr>
          <p:cNvPr id="4" name="Slide Number Placeholder 3"/>
          <p:cNvSpPr>
            <a:spLocks noGrp="1"/>
          </p:cNvSpPr>
          <p:nvPr>
            <p:ph type="sldNum" sz="quarter" idx="5"/>
          </p:nvPr>
        </p:nvSpPr>
        <p:spPr/>
        <p:txBody>
          <a:bodyPr/>
          <a:lstStyle/>
          <a:p>
            <a:fld id="{F449711C-DB87-6342-8123-FE7E39EB0067}" type="slidenum">
              <a:rPr lang="en-US" smtClean="0"/>
              <a:pPr/>
              <a:t>1</a:t>
            </a:fld>
            <a:endParaRPr lang="en-US"/>
          </a:p>
        </p:txBody>
      </p:sp>
    </p:spTree>
    <p:extLst>
      <p:ext uri="{BB962C8B-B14F-4D97-AF65-F5344CB8AC3E}">
        <p14:creationId xmlns:p14="http://schemas.microsoft.com/office/powerpoint/2010/main" val="2636489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We try to predict arrive delay so we interesting to consider conditional distribution, mean and average under condition that arrive delay have become the certain value. To realize that at the first we choose from the dataset only the entries the predictor with the first value of arrive delay. Calculate mean and variance for obtained series. After that fix next value of arrive delay and choose from the dataset all values of a predictor with this value of target variable. Repeating this cycle, finally we have got the table with a number of rows that equal to a number of unique value in arrive delay and a number of columns that equal to a number of the predictors</a:t>
            </a:r>
          </a:p>
          <a:p>
            <a:r>
              <a:rPr lang="en-US" sz="1800" dirty="0">
                <a:effectLst/>
                <a:latin typeface="Times New Roman" panose="02020603050405020304" pitchFamily="18" charset="0"/>
              </a:rPr>
              <a:t>On the left side of slide we see j</a:t>
            </a:r>
            <a:r>
              <a:rPr lang="en-US" sz="1800" dirty="0">
                <a:effectLst/>
                <a:latin typeface="Times New Roman" panose="02020603050405020304" pitchFamily="18" charset="0"/>
                <a:ea typeface="Calibri" panose="020F0502020204030204" pitchFamily="34" charset="0"/>
              </a:rPr>
              <a:t>oint distribution for each pair variables with </a:t>
            </a:r>
            <a:r>
              <a:rPr lang="en-US" sz="1800" dirty="0" err="1">
                <a:effectLst/>
                <a:latin typeface="Times New Roman" panose="02020603050405020304" pitchFamily="18" charset="0"/>
                <a:ea typeface="Calibri" panose="020F0502020204030204" pitchFamily="34" charset="0"/>
              </a:rPr>
              <a:t>arrDelay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colorbar</a:t>
            </a:r>
            <a:r>
              <a:rPr lang="en-US" sz="1800" dirty="0">
                <a:effectLst/>
                <a:latin typeface="Times New Roman" panose="02020603050405020304" pitchFamily="18" charset="0"/>
                <a:ea typeface="Calibri" panose="020F0502020204030204" pitchFamily="34" charset="0"/>
              </a:rPr>
              <a:t>. More cool color correspond bigger </a:t>
            </a:r>
            <a:r>
              <a:rPr lang="en-US" sz="1800" dirty="0" err="1">
                <a:effectLst/>
                <a:latin typeface="Times New Roman" panose="02020603050405020304" pitchFamily="18" charset="0"/>
                <a:ea typeface="Calibri" panose="020F0502020204030204" pitchFamily="34" charset="0"/>
              </a:rPr>
              <a:t>ArrDelay</a:t>
            </a:r>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15</a:t>
            </a:fld>
            <a:endParaRPr lang="en-US"/>
          </a:p>
        </p:txBody>
      </p:sp>
    </p:spTree>
    <p:extLst>
      <p:ext uri="{BB962C8B-B14F-4D97-AF65-F5344CB8AC3E}">
        <p14:creationId xmlns:p14="http://schemas.microsoft.com/office/powerpoint/2010/main" val="57152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46723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Correlation is square matrix with a number of rows that equals to a number of a variables. In our case it is 10x10. Correlation matrix is symmetrical one in relate to the diagonal. So ,we create down-corner matrix mask and calculate correlation between all variables </a:t>
            </a:r>
          </a:p>
          <a:p>
            <a:r>
              <a:rPr lang="en-US" sz="1800" dirty="0">
                <a:effectLst/>
                <a:latin typeface="Times New Roman" panose="02020603050405020304" pitchFamily="18" charset="0"/>
                <a:ea typeface="Calibri" panose="020F0502020204030204" pitchFamily="34" charset="0"/>
              </a:rPr>
              <a:t>As we can see from correlation matrix the significant correlation between in example </a:t>
            </a:r>
            <a:r>
              <a:rPr lang="en-US" sz="1800" dirty="0" err="1">
                <a:effectLst/>
                <a:latin typeface="Times New Roman" panose="02020603050405020304" pitchFamily="18" charset="0"/>
                <a:ea typeface="Calibri" panose="020F0502020204030204" pitchFamily="34" charset="0"/>
              </a:rPr>
              <a:t>ArrDelay</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LateAircraftDelay</a:t>
            </a:r>
            <a:r>
              <a:rPr lang="en-US" sz="1800" dirty="0">
                <a:effectLst/>
                <a:latin typeface="Times New Roman" panose="02020603050405020304" pitchFamily="18" charset="0"/>
                <a:ea typeface="Calibri" panose="020F0502020204030204" pitchFamily="34" charset="0"/>
              </a:rPr>
              <a:t>. However, </a:t>
            </a:r>
            <a:r>
              <a:rPr lang="en-US" sz="1800" dirty="0" err="1">
                <a:effectLst/>
                <a:latin typeface="Times New Roman" panose="02020603050405020304" pitchFamily="18" charset="0"/>
                <a:ea typeface="Calibri" panose="020F0502020204030204" pitchFamily="34" charset="0"/>
              </a:rPr>
              <a:t>pvalue</a:t>
            </a:r>
            <a:r>
              <a:rPr lang="en-US" sz="1800" dirty="0">
                <a:effectLst/>
                <a:latin typeface="Times New Roman" panose="02020603050405020304" pitchFamily="18" charset="0"/>
                <a:ea typeface="Calibri" panose="020F0502020204030204" pitchFamily="34" charset="0"/>
              </a:rPr>
              <a:t> of these correlation coefficients is low. We have extracted every non-zero p-value from the last point and have got follow table</a:t>
            </a:r>
          </a:p>
          <a:p>
            <a:r>
              <a:rPr lang="en-US" sz="1800" dirty="0">
                <a:effectLst/>
                <a:latin typeface="Times New Roman" panose="02020603050405020304" pitchFamily="18" charset="0"/>
                <a:ea typeface="Calibri" panose="020F0502020204030204" pitchFamily="34" charset="0"/>
              </a:rPr>
              <a:t>In other words, of course, we have come strong correlation between predictors, but they all are not statistically significant. Those who are such ones have near-zero correlation coefficient</a:t>
            </a:r>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17</a:t>
            </a:fld>
            <a:endParaRPr lang="en-US"/>
          </a:p>
        </p:txBody>
      </p:sp>
    </p:spTree>
    <p:extLst>
      <p:ext uri="{BB962C8B-B14F-4D97-AF65-F5344CB8AC3E}">
        <p14:creationId xmlns:p14="http://schemas.microsoft.com/office/powerpoint/2010/main" val="2633250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spcBef>
                <a:spcPts val="0"/>
              </a:spcBef>
              <a:spcAft>
                <a:spcPts val="0"/>
              </a:spcAft>
            </a:pPr>
            <a:r>
              <a:rPr lang="en-US" sz="1800" dirty="0">
                <a:effectLst/>
                <a:latin typeface="Times New Roman" panose="02020603050405020304" pitchFamily="18" charset="0"/>
                <a:ea typeface="Calibri" panose="020F0502020204030204" pitchFamily="34" charset="0"/>
              </a:rPr>
              <a:t>As we can see from correlation matrix there is weak linear dependencies between predictors. Thus, we don’t use penalties </a:t>
            </a:r>
          </a:p>
          <a:p>
            <a:pPr marL="0" marR="0" indent="457200" algn="just">
              <a:spcBef>
                <a:spcPts val="0"/>
              </a:spcBef>
              <a:spcAft>
                <a:spcPts val="0"/>
              </a:spcAft>
            </a:pPr>
            <a:r>
              <a:rPr lang="en-US" sz="1800" dirty="0">
                <a:effectLst/>
                <a:latin typeface="Times New Roman" panose="02020603050405020304" pitchFamily="18" charset="0"/>
                <a:ea typeface="Calibri" panose="020F0502020204030204" pitchFamily="34" charset="0"/>
              </a:rPr>
              <a:t>We create train and test dataset with </a:t>
            </a:r>
            <a:r>
              <a:rPr lang="en-US" sz="1800" dirty="0" err="1">
                <a:effectLst/>
                <a:latin typeface="Times New Roman" panose="02020603050405020304" pitchFamily="18" charset="0"/>
                <a:ea typeface="Calibri" panose="020F0502020204030204" pitchFamily="34" charset="0"/>
              </a:rPr>
              <a:t>train_test_split</a:t>
            </a:r>
            <a:r>
              <a:rPr lang="en-US" sz="1800" dirty="0">
                <a:effectLst/>
                <a:latin typeface="Times New Roman" panose="02020603050405020304" pitchFamily="18" charset="0"/>
                <a:ea typeface="Calibri" panose="020F0502020204030204" pitchFamily="34" charset="0"/>
              </a:rPr>
              <a:t> and given </a:t>
            </a:r>
            <a:r>
              <a:rPr lang="en-US" sz="1800" dirty="0" err="1">
                <a:effectLst/>
                <a:latin typeface="Times New Roman" panose="02020603050405020304" pitchFamily="18" charset="0"/>
                <a:ea typeface="Calibri" panose="020F0502020204030204" pitchFamily="34" charset="0"/>
              </a:rPr>
              <a:t>test_size</a:t>
            </a:r>
            <a:r>
              <a:rPr lang="en-US" sz="1800" dirty="0">
                <a:effectLst/>
                <a:latin typeface="Times New Roman" panose="02020603050405020304" pitchFamily="18" charset="0"/>
                <a:ea typeface="Calibri" panose="020F0502020204030204" pitchFamily="34" charset="0"/>
              </a:rPr>
              <a:t> = 25% of all available data. Linear regression model was trained with train dataset and we got the predict had getting for test dataset.</a:t>
            </a:r>
          </a:p>
          <a:p>
            <a:pPr marL="0" marR="0" indent="457200" algn="just">
              <a:spcBef>
                <a:spcPts val="0"/>
              </a:spcBef>
              <a:spcAft>
                <a:spcPts val="0"/>
              </a:spcAft>
            </a:pPr>
            <a:r>
              <a:rPr lang="en-US" sz="1800" dirty="0">
                <a:effectLst/>
                <a:latin typeface="Times New Roman" panose="02020603050405020304" pitchFamily="18" charset="0"/>
                <a:ea typeface="Calibri" panose="020F0502020204030204" pitchFamily="34" charset="0"/>
              </a:rPr>
              <a:t>Apart from that we can plot histogram test and predict target variable and in full agreement with metrics we see well result</a:t>
            </a:r>
          </a:p>
          <a:p>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18</a:t>
            </a:fld>
            <a:endParaRPr lang="en-US"/>
          </a:p>
        </p:txBody>
      </p:sp>
    </p:spTree>
    <p:extLst>
      <p:ext uri="{BB962C8B-B14F-4D97-AF65-F5344CB8AC3E}">
        <p14:creationId xmlns:p14="http://schemas.microsoft.com/office/powerpoint/2010/main" val="2170310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49711C-DB87-6342-8123-FE7E39EB0067}" type="slidenum">
              <a:rPr lang="en-US" smtClean="0"/>
              <a:pPr/>
              <a:t>23</a:t>
            </a:fld>
            <a:endParaRPr lang="en-US"/>
          </a:p>
        </p:txBody>
      </p:sp>
    </p:spTree>
    <p:extLst>
      <p:ext uri="{BB962C8B-B14F-4D97-AF65-F5344CB8AC3E}">
        <p14:creationId xmlns:p14="http://schemas.microsoft.com/office/powerpoint/2010/main" val="1726531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Merge columns Month and </a:t>
            </a:r>
            <a:r>
              <a:rPr lang="en-US" sz="1800" dirty="0" err="1">
                <a:effectLst/>
                <a:latin typeface="Times New Roman" panose="02020603050405020304" pitchFamily="18" charset="0"/>
                <a:ea typeface="Calibri" panose="020F0502020204030204" pitchFamily="34" charset="0"/>
              </a:rPr>
              <a:t>DayofMonth</a:t>
            </a:r>
            <a:r>
              <a:rPr lang="en-US" sz="1800" dirty="0">
                <a:effectLst/>
                <a:latin typeface="Times New Roman" panose="02020603050405020304" pitchFamily="18" charset="0"/>
                <a:ea typeface="Calibri" panose="020F0502020204030204" pitchFamily="34" charset="0"/>
              </a:rPr>
              <a:t> into one column “Date” and choose the most frequency flight from the initial dataset. We try to predict </a:t>
            </a:r>
            <a:r>
              <a:rPr lang="en-US" sz="1800" dirty="0" err="1">
                <a:effectLst/>
                <a:latin typeface="Times New Roman" panose="02020603050405020304" pitchFamily="18" charset="0"/>
                <a:ea typeface="Calibri" panose="020F0502020204030204" pitchFamily="34" charset="0"/>
              </a:rPr>
              <a:t>ArrDelay</a:t>
            </a:r>
            <a:r>
              <a:rPr lang="en-US" sz="1800" dirty="0">
                <a:effectLst/>
                <a:latin typeface="Times New Roman" panose="02020603050405020304" pitchFamily="18" charset="0"/>
                <a:ea typeface="Calibri" panose="020F0502020204030204" pitchFamily="34" charset="0"/>
              </a:rPr>
              <a:t> for two most frequency flight</a:t>
            </a:r>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28</a:t>
            </a:fld>
            <a:endParaRPr lang="en-US"/>
          </a:p>
        </p:txBody>
      </p:sp>
    </p:spTree>
    <p:extLst>
      <p:ext uri="{BB962C8B-B14F-4D97-AF65-F5344CB8AC3E}">
        <p14:creationId xmlns:p14="http://schemas.microsoft.com/office/powerpoint/2010/main" val="278221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Just see on the plots we could say that both time series are quite stationary, but to gain confidence we perform the Dickey - Fuller test and it confirm our expectations. All our variables are stationarity.</a:t>
            </a:r>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29</a:t>
            </a:fld>
            <a:endParaRPr lang="en-US"/>
          </a:p>
        </p:txBody>
      </p:sp>
    </p:spTree>
    <p:extLst>
      <p:ext uri="{BB962C8B-B14F-4D97-AF65-F5344CB8AC3E}">
        <p14:creationId xmlns:p14="http://schemas.microsoft.com/office/powerpoint/2010/main" val="1560685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30</a:t>
            </a:fld>
            <a:endParaRPr lang="en-US"/>
          </a:p>
        </p:txBody>
      </p:sp>
    </p:spTree>
    <p:extLst>
      <p:ext uri="{BB962C8B-B14F-4D97-AF65-F5344CB8AC3E}">
        <p14:creationId xmlns:p14="http://schemas.microsoft.com/office/powerpoint/2010/main" val="291639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31</a:t>
            </a:fld>
            <a:endParaRPr lang="en-US"/>
          </a:p>
        </p:txBody>
      </p:sp>
    </p:spTree>
    <p:extLst>
      <p:ext uri="{BB962C8B-B14F-4D97-AF65-F5344CB8AC3E}">
        <p14:creationId xmlns:p14="http://schemas.microsoft.com/office/powerpoint/2010/main" val="1631359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Calibri" panose="020F0502020204030204" pitchFamily="34" charset="0"/>
              </a:rPr>
              <a:t>Noise has been filtered with Butterworth. On the left side there is “before” state, and on the right side ‒ “after” state.</a:t>
            </a:r>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32</a:t>
            </a:fld>
            <a:endParaRPr lang="en-US"/>
          </a:p>
        </p:txBody>
      </p:sp>
    </p:spTree>
    <p:extLst>
      <p:ext uri="{BB962C8B-B14F-4D97-AF65-F5344CB8AC3E}">
        <p14:creationId xmlns:p14="http://schemas.microsoft.com/office/powerpoint/2010/main" val="207092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conversation will be about delays in airlines and factors which influence to it. Dataset has 30 columns and we chose some of them for our project. </a:t>
            </a:r>
          </a:p>
        </p:txBody>
      </p:sp>
      <p:sp>
        <p:nvSpPr>
          <p:cNvPr id="4" name="Slide Number Placeholder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3285466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Arial" panose="020B0604020202020204" pitchFamily="34" charset="0"/>
                <a:ea typeface="Calibri" panose="020F0502020204030204" pitchFamily="34" charset="0"/>
              </a:rPr>
              <a:t>and the same operation with Gaussian filters</a:t>
            </a:r>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33</a:t>
            </a:fld>
            <a:endParaRPr lang="en-US"/>
          </a:p>
        </p:txBody>
      </p:sp>
    </p:spTree>
    <p:extLst>
      <p:ext uri="{BB962C8B-B14F-4D97-AF65-F5344CB8AC3E}">
        <p14:creationId xmlns:p14="http://schemas.microsoft.com/office/powerpoint/2010/main" val="3354411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effectLst/>
                <a:latin typeface="Arial" panose="020B0604020202020204" pitchFamily="34" charset="0"/>
                <a:ea typeface="Calibri" panose="020F0502020204030204" pitchFamily="34" charset="0"/>
              </a:rPr>
              <a:t>and the same operation with Gaussian filters</a:t>
            </a:r>
            <a:endParaRPr lang="en-US"/>
          </a:p>
        </p:txBody>
      </p:sp>
      <p:sp>
        <p:nvSpPr>
          <p:cNvPr id="4" name="Slide Number Placeholder 3"/>
          <p:cNvSpPr>
            <a:spLocks noGrp="1"/>
          </p:cNvSpPr>
          <p:nvPr>
            <p:ph type="sldNum" sz="quarter" idx="5"/>
          </p:nvPr>
        </p:nvSpPr>
        <p:spPr/>
        <p:txBody>
          <a:bodyPr/>
          <a:lstStyle/>
          <a:p>
            <a:fld id="{F449711C-DB87-6342-8123-FE7E39EB0067}" type="slidenum">
              <a:rPr lang="en-US" smtClean="0"/>
              <a:pPr/>
              <a:t>34</a:t>
            </a:fld>
            <a:endParaRPr lang="en-US"/>
          </a:p>
        </p:txBody>
      </p:sp>
    </p:spTree>
    <p:extLst>
      <p:ext uri="{BB962C8B-B14F-4D97-AF65-F5344CB8AC3E}">
        <p14:creationId xmlns:p14="http://schemas.microsoft.com/office/powerpoint/2010/main" val="3802585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effectLst/>
                <a:latin typeface="Arial" panose="020B0604020202020204" pitchFamily="34" charset="0"/>
                <a:ea typeface="Calibri" panose="020F0502020204030204" pitchFamily="34" charset="0"/>
              </a:rPr>
              <a:t>and the same operation with Gaussian filters</a:t>
            </a:r>
            <a:endParaRPr lang="en-US"/>
          </a:p>
        </p:txBody>
      </p:sp>
      <p:sp>
        <p:nvSpPr>
          <p:cNvPr id="4" name="Slide Number Placeholder 3"/>
          <p:cNvSpPr>
            <a:spLocks noGrp="1"/>
          </p:cNvSpPr>
          <p:nvPr>
            <p:ph type="sldNum" sz="quarter" idx="5"/>
          </p:nvPr>
        </p:nvSpPr>
        <p:spPr/>
        <p:txBody>
          <a:bodyPr/>
          <a:lstStyle/>
          <a:p>
            <a:fld id="{F449711C-DB87-6342-8123-FE7E39EB0067}" type="slidenum">
              <a:rPr lang="en-US" smtClean="0"/>
              <a:pPr/>
              <a:t>35</a:t>
            </a:fld>
            <a:endParaRPr lang="en-US"/>
          </a:p>
        </p:txBody>
      </p:sp>
    </p:spTree>
    <p:extLst>
      <p:ext uri="{BB962C8B-B14F-4D97-AF65-F5344CB8AC3E}">
        <p14:creationId xmlns:p14="http://schemas.microsoft.com/office/powerpoint/2010/main" val="299863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The main feature of the FEDOT framework is the complex management of interactions between various blocks of pipelines. First of all, this includes the stage of machine learning model design. FEDOT allows you to not just choose the best type of the model, but to create a complex (composite) model. It allows you to combine several models of different complexity, which helps you to achieve better modeling quality than when using any of these models separately.</a:t>
            </a:r>
            <a:endParaRPr lang="en-US"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36</a:t>
            </a:fld>
            <a:endParaRPr lang="en-US"/>
          </a:p>
        </p:txBody>
      </p:sp>
    </p:spTree>
    <p:extLst>
      <p:ext uri="{BB962C8B-B14F-4D97-AF65-F5344CB8AC3E}">
        <p14:creationId xmlns:p14="http://schemas.microsoft.com/office/powerpoint/2010/main" val="318347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effectLst/>
                <a:latin typeface="Arial" panose="020B0604020202020204" pitchFamily="34" charset="0"/>
                <a:ea typeface="Calibri" panose="020F0502020204030204" pitchFamily="34" charset="0"/>
              </a:rPr>
              <a:t>and the same operation with Gaussian filters</a:t>
            </a:r>
            <a:endParaRPr lang="en-US"/>
          </a:p>
        </p:txBody>
      </p:sp>
      <p:sp>
        <p:nvSpPr>
          <p:cNvPr id="4" name="Slide Number Placeholder 3"/>
          <p:cNvSpPr>
            <a:spLocks noGrp="1"/>
          </p:cNvSpPr>
          <p:nvPr>
            <p:ph type="sldNum" sz="quarter" idx="5"/>
          </p:nvPr>
        </p:nvSpPr>
        <p:spPr/>
        <p:txBody>
          <a:bodyPr/>
          <a:lstStyle/>
          <a:p>
            <a:fld id="{F449711C-DB87-6342-8123-FE7E39EB0067}" type="slidenum">
              <a:rPr lang="en-US" smtClean="0"/>
              <a:pPr/>
              <a:t>37</a:t>
            </a:fld>
            <a:endParaRPr lang="en-US"/>
          </a:p>
        </p:txBody>
      </p:sp>
    </p:spTree>
    <p:extLst>
      <p:ext uri="{BB962C8B-B14F-4D97-AF65-F5344CB8AC3E}">
        <p14:creationId xmlns:p14="http://schemas.microsoft.com/office/powerpoint/2010/main" val="265850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lab we selected follow variable. All of them are continuous. </a:t>
            </a:r>
          </a:p>
        </p:txBody>
      </p:sp>
      <p:sp>
        <p:nvSpPr>
          <p:cNvPr id="4" name="Slide Number Placeholder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330174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With </a:t>
            </a:r>
            <a:r>
              <a:rPr lang="en-US" dirty="0" err="1"/>
              <a:t>sns.distplot</a:t>
            </a:r>
            <a:r>
              <a:rPr lang="en-US" dirty="0"/>
              <a:t> and kernel density function we have performed estimation for chosen variables.</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34108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step was draw boxplot and we see that there are not any outliers. </a:t>
            </a:r>
          </a:p>
        </p:txBody>
      </p:sp>
      <p:sp>
        <p:nvSpPr>
          <p:cNvPr id="4" name="Slide Number Placeholder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4185138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Method </a:t>
            </a:r>
            <a:r>
              <a:rPr lang="en-US" sz="1800" dirty="0" err="1">
                <a:effectLst/>
                <a:latin typeface="Times New Roman" panose="02020603050405020304" pitchFamily="18" charset="0"/>
                <a:ea typeface="Calibri" panose="020F0502020204030204" pitchFamily="34" charset="0"/>
              </a:rPr>
              <a:t>best_fit_distribution</a:t>
            </a:r>
            <a:r>
              <a:rPr lang="en-US" sz="1800" dirty="0">
                <a:effectLst/>
                <a:latin typeface="Times New Roman" panose="02020603050405020304" pitchFamily="18" charset="0"/>
                <a:ea typeface="Calibri" panose="020F0502020204030204" pitchFamily="34" charset="0"/>
              </a:rPr>
              <a:t> selects the best in the MLE sense theoretical distribution for observed series from a given set. The method returns the name of the best fit distribution and its parameters. The parameters are estimated with attribute “.fit” in </a:t>
            </a:r>
            <a:r>
              <a:rPr lang="en-US" sz="1800" dirty="0" err="1">
                <a:effectLst/>
                <a:latin typeface="Times New Roman" panose="02020603050405020304" pitchFamily="18" charset="0"/>
                <a:ea typeface="Calibri" panose="020F0502020204030204" pitchFamily="34" charset="0"/>
              </a:rPr>
              <a:t>scipy.stats.rv_continuous.fit</a:t>
            </a:r>
            <a:r>
              <a:rPr lang="en-US" sz="1800" dirty="0">
                <a:effectLst/>
                <a:latin typeface="Times New Roman" panose="02020603050405020304" pitchFamily="18" charset="0"/>
                <a:ea typeface="Calibri" panose="020F050202020403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For implementation of least square method, we use </a:t>
            </a:r>
            <a:r>
              <a:rPr lang="en-US" sz="1800" dirty="0" err="1">
                <a:effectLst/>
                <a:latin typeface="Times New Roman" panose="02020603050405020304" pitchFamily="18" charset="0"/>
                <a:ea typeface="Calibri" panose="020F0502020204030204" pitchFamily="34" charset="0"/>
              </a:rPr>
              <a:t>scipy.optimize.curve_fit</a:t>
            </a:r>
            <a:r>
              <a:rPr lang="en-US" sz="1800" dirty="0">
                <a:effectLst/>
                <a:latin typeface="Times New Roman" panose="02020603050405020304" pitchFamily="18" charset="0"/>
                <a:ea typeface="Calibri" panose="020F0502020204030204" pitchFamily="34" charset="0"/>
              </a:rPr>
              <a:t>. </a:t>
            </a:r>
          </a:p>
        </p:txBody>
      </p:sp>
      <p:sp>
        <p:nvSpPr>
          <p:cNvPr id="4" name="Slide Number Placeholder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2489696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slides will show plot of fitted distribution with both method. Here we see, pdf of </a:t>
            </a:r>
            <a:r>
              <a:rPr lang="en-US" dirty="0" err="1"/>
              <a:t>ArrDelay</a:t>
            </a:r>
            <a:r>
              <a:rPr lang="en-US" dirty="0"/>
              <a:t> with parameters from </a:t>
            </a:r>
            <a:r>
              <a:rPr lang="en-US" dirty="0" err="1"/>
              <a:t>mle</a:t>
            </a:r>
            <a:r>
              <a:rPr lang="en-US" dirty="0"/>
              <a:t> ‒ blue line, and least square method ‒ purple line. QQ-plot in right side of slide shows</a:t>
            </a:r>
            <a:r>
              <a:rPr lang="ru-RU" dirty="0"/>
              <a:t> </a:t>
            </a:r>
            <a:r>
              <a:rPr lang="en-US" dirty="0"/>
              <a:t>the closeness of the theoretical and observed distribution and it is also confirmed with statistical tests </a:t>
            </a:r>
          </a:p>
        </p:txBody>
      </p:sp>
      <p:sp>
        <p:nvSpPr>
          <p:cNvPr id="4" name="Slide Number Placeholder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381282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quite expected that </a:t>
            </a:r>
            <a:r>
              <a:rPr lang="en-US" dirty="0" err="1"/>
              <a:t>TaxiIn</a:t>
            </a:r>
            <a:r>
              <a:rPr lang="en-US" dirty="0"/>
              <a:t> and </a:t>
            </a:r>
            <a:r>
              <a:rPr lang="en-US" dirty="0" err="1"/>
              <a:t>TaxiOut</a:t>
            </a:r>
            <a:r>
              <a:rPr lang="en-US" dirty="0"/>
              <a:t> have the same distribution. It because there is strict procedure for flight crew and all what could have gone wrong it would have to finish on the previous stages. The return of the airplane from taxiing or run-up is costly to the reputation of the company everyone try to avoid this situation</a:t>
            </a:r>
          </a:p>
        </p:txBody>
      </p:sp>
      <p:sp>
        <p:nvSpPr>
          <p:cNvPr id="4" name="Slide Number Placeholder 3"/>
          <p:cNvSpPr>
            <a:spLocks noGrp="1"/>
          </p:cNvSpPr>
          <p:nvPr>
            <p:ph type="sldNum" sz="quarter" idx="5"/>
          </p:nvPr>
        </p:nvSpPr>
        <p:spPr/>
        <p:txBody>
          <a:bodyPr/>
          <a:lstStyle/>
          <a:p>
            <a:fld id="{F449711C-DB87-6342-8123-FE7E39EB0067}" type="slidenum">
              <a:rPr lang="en-US" smtClean="0"/>
              <a:pPr/>
              <a:t>11</a:t>
            </a:fld>
            <a:endParaRPr lang="en-US"/>
          </a:p>
        </p:txBody>
      </p:sp>
    </p:spTree>
    <p:extLst>
      <p:ext uri="{BB962C8B-B14F-4D97-AF65-F5344CB8AC3E}">
        <p14:creationId xmlns:p14="http://schemas.microsoft.com/office/powerpoint/2010/main" val="3734926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strategies for planning the route grid in the world. Point-to-point and hub ones. The first one is characterized by many short, direct routes. Very convenient for passengers, very ruinous for airlines. Hub strategy implies the existence of large airports through which almost all flights go. This is the situation like in Russia with Moscow's airports. The same strategy in USA and we can see the realization of that on the plot. Mean elapsed time 116 minutes per flight, that is about two hours, that is there are not many </a:t>
            </a:r>
            <a:r>
              <a:rPr lang="en-US" dirty="0" err="1"/>
              <a:t>many</a:t>
            </a:r>
            <a:r>
              <a:rPr lang="en-US" dirty="0"/>
              <a:t> short route, there are quite long route to nearest hub. </a:t>
            </a:r>
          </a:p>
          <a:p>
            <a:r>
              <a:rPr lang="en-US" dirty="0"/>
              <a:t>If we try to draw the same plot for Europe airlines we see that peak of the pdf lies to the left. Because Europe use direct route strategy. Someone can say “it’s just because Europe is smaller!”. Yes, it’s true. that is why there is a direct route system</a:t>
            </a:r>
            <a:r>
              <a:rPr lang="ru-RU" dirty="0"/>
              <a:t>. </a:t>
            </a:r>
            <a:r>
              <a:rPr lang="en-US" dirty="0"/>
              <a:t>Being determines consciousness as Marx said.</a:t>
            </a:r>
          </a:p>
        </p:txBody>
      </p:sp>
      <p:sp>
        <p:nvSpPr>
          <p:cNvPr id="4" name="Slide Number Placeholder 3"/>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136934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subtitle</a:t>
            </a:r>
            <a:r>
              <a:rPr lang="ru-RU"/>
              <a:t> </a:t>
            </a:r>
            <a:r>
              <a:rPr lang="ru-RU" err="1"/>
              <a:t>style</a:t>
            </a:r>
            <a:endParaRPr lang="en-US"/>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8279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4"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5"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9" name="Content Placeholder 2"/>
          <p:cNvSpPr>
            <a:spLocks noGrp="1"/>
          </p:cNvSpPr>
          <p:nvPr>
            <p:ph sz="half" idx="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20" name="Content Placeholder 3"/>
          <p:cNvSpPr>
            <a:spLocks noGrp="1"/>
          </p:cNvSpPr>
          <p:nvPr>
            <p:ph sz="half" idx="2"/>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963299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6"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955911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54538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subtitle</a:t>
            </a:r>
            <a:r>
              <a:rPr lang="ru-RU"/>
              <a:t> </a:t>
            </a:r>
            <a:r>
              <a:rPr lang="ru-RU" err="1"/>
              <a:t>style</a:t>
            </a:r>
            <a:endParaRPr lang="en-US"/>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a:p>
        </p:txBody>
      </p:sp>
      <p:sp>
        <p:nvSpPr>
          <p:cNvPr id="6" name="Title 1"/>
          <p:cNvSpPr>
            <a:spLocks noGrp="1"/>
          </p:cNvSpPr>
          <p:nvPr>
            <p:ph type="title"/>
          </p:nvPr>
        </p:nvSpPr>
        <p:spPr>
          <a:xfrm>
            <a:off x="1371600" y="2926326"/>
            <a:ext cx="6400800" cy="705749"/>
          </a:xfrm>
        </p:spPr>
        <p:txBody>
          <a:bodyPr anchor="b">
            <a:normAutofit/>
          </a:bodyPr>
          <a:lstStyle>
            <a:lvl1pPr algn="ctr">
              <a:defRPr sz="3200" b="0">
                <a:solidFill>
                  <a:schemeClr val="bg1"/>
                </a:solidFill>
              </a:defRPr>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0" name="Text Placeholder 5"/>
          <p:cNvSpPr>
            <a:spLocks noGrp="1"/>
          </p:cNvSpPr>
          <p:nvPr>
            <p:ph type="body" sz="quarter" idx="10"/>
          </p:nvPr>
        </p:nvSpPr>
        <p:spPr>
          <a:xfrm>
            <a:off x="1371600" y="3637205"/>
            <a:ext cx="6400800" cy="462905"/>
          </a:xfrm>
        </p:spPr>
        <p:txBody>
          <a:bodyPr>
            <a:normAutofit/>
          </a:bodyPr>
          <a:lstStyle>
            <a:lvl1pPr marL="0" indent="0" algn="ctr">
              <a:buFontTx/>
              <a:buNone/>
              <a:defRPr sz="1600">
                <a:solidFill>
                  <a:schemeClr val="bg1"/>
                </a:solidFill>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a:t>Click to edit Master text styles</a:t>
            </a:r>
          </a:p>
        </p:txBody>
      </p:sp>
    </p:spTree>
    <p:extLst>
      <p:ext uri="{BB962C8B-B14F-4D97-AF65-F5344CB8AC3E}">
        <p14:creationId xmlns:p14="http://schemas.microsoft.com/office/powerpoint/2010/main" val="413084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4693" y="997421"/>
            <a:ext cx="5965438" cy="1488969"/>
          </a:xfrm>
        </p:spPr>
        <p:txBody>
          <a:bodyPr anchor="b">
            <a:normAutofit/>
          </a:bodyPr>
          <a:lstStyle>
            <a:lvl1pPr>
              <a:defRPr sz="3200" b="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6" name="Text Placeholder 5"/>
          <p:cNvSpPr>
            <a:spLocks noGrp="1"/>
          </p:cNvSpPr>
          <p:nvPr>
            <p:ph type="body" sz="quarter" idx="10"/>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a:t>Click to edit Master text styles</a:t>
            </a:r>
          </a:p>
        </p:txBody>
      </p:sp>
    </p:spTree>
    <p:extLst>
      <p:ext uri="{BB962C8B-B14F-4D97-AF65-F5344CB8AC3E}">
        <p14:creationId xmlns:p14="http://schemas.microsoft.com/office/powerpoint/2010/main" val="821411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nchor="ctr"/>
          <a:lstStyle>
            <a:lvl1pPr algn="ctr">
              <a:defRPr/>
            </a:lvl1pPr>
          </a:lstStyle>
          <a:p>
            <a:endParaRPr lang="en-US"/>
          </a:p>
        </p:txBody>
      </p:sp>
      <p:sp>
        <p:nvSpPr>
          <p:cNvPr id="2" name="Title 1"/>
          <p:cNvSpPr>
            <a:spLocks noGrp="1"/>
          </p:cNvSpPr>
          <p:nvPr>
            <p:ph type="title"/>
          </p:nvPr>
        </p:nvSpPr>
        <p:spPr>
          <a:xfrm>
            <a:off x="743140" y="927382"/>
            <a:ext cx="2713244" cy="1644368"/>
          </a:xfrm>
        </p:spPr>
        <p:txBody>
          <a:bodyPr anchor="t" anchorCtr="0">
            <a:normAutofit/>
          </a:bodyPr>
          <a:lstStyle>
            <a:lvl1pPr>
              <a:defRPr sz="2800" baseline="0">
                <a:solidFill>
                  <a:srgbClr val="FFFFFF"/>
                </a:solidFill>
              </a:defRPr>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Tree>
    <p:extLst>
      <p:ext uri="{BB962C8B-B14F-4D97-AF65-F5344CB8AC3E}">
        <p14:creationId xmlns:p14="http://schemas.microsoft.com/office/powerpoint/2010/main" val="2541825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Финал">
    <p:spTree>
      <p:nvGrpSpPr>
        <p:cNvPr id="1" name=""/>
        <p:cNvGrpSpPr/>
        <p:nvPr/>
      </p:nvGrpSpPr>
      <p:grpSpPr>
        <a:xfrm>
          <a:off x="0" y="0"/>
          <a:ext cx="0" cy="0"/>
          <a:chOff x="0" y="0"/>
          <a:chExt cx="0" cy="0"/>
        </a:xfrm>
      </p:grpSpPr>
      <p:sp>
        <p:nvSpPr>
          <p:cNvPr id="5" name="Title 4"/>
          <p:cNvSpPr>
            <a:spLocks noGrp="1"/>
          </p:cNvSpPr>
          <p:nvPr>
            <p:ph type="title"/>
          </p:nvPr>
        </p:nvSpPr>
        <p:spPr>
          <a:xfrm>
            <a:off x="457200" y="2010279"/>
            <a:ext cx="8229600" cy="620483"/>
          </a:xfrm>
        </p:spPr>
        <p:txBody>
          <a:bodyPr>
            <a:normAutofit/>
          </a:bodyPr>
          <a:lstStyle>
            <a:lvl1pPr algn="ctr">
              <a:defRPr sz="3200">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457200" y="2787704"/>
            <a:ext cx="8229600" cy="594122"/>
          </a:xfrm>
        </p:spPr>
        <p:txBody>
          <a:bodyPr/>
          <a:lstStyle>
            <a:lvl1pPr marL="0" indent="0" algn="ctr">
              <a:buFontTx/>
              <a:buNone/>
              <a:defRPr>
                <a:solidFill>
                  <a:srgbClr val="FFFFFF"/>
                </a:solidFill>
              </a:defRPr>
            </a:lvl1pPr>
            <a:lvl2pPr marL="457200" indent="0" algn="ctr">
              <a:buFontTx/>
              <a:buNone/>
              <a:defRPr>
                <a:solidFill>
                  <a:srgbClr val="FFFFFF"/>
                </a:solidFill>
              </a:defRPr>
            </a:lvl2pPr>
            <a:lvl3pPr marL="914400" indent="0" algn="ctr">
              <a:buFontTx/>
              <a:buNone/>
              <a:defRPr>
                <a:solidFill>
                  <a:srgbClr val="FFFFFF"/>
                </a:solidFill>
              </a:defRPr>
            </a:lvl3pPr>
            <a:lvl4pPr marL="1371600" indent="0" algn="ctr">
              <a:buFontTx/>
              <a:buNone/>
              <a:defRPr>
                <a:solidFill>
                  <a:srgbClr val="FFFFFF"/>
                </a:solidFill>
              </a:defRPr>
            </a:lvl4pPr>
            <a:lvl5pPr marL="1828800" indent="0" algn="ctr">
              <a:buFontTx/>
              <a:buNone/>
              <a:defRPr>
                <a:solidFill>
                  <a:srgbClr val="FFFFFF"/>
                </a:solidFill>
              </a:defRPr>
            </a:lvl5pPr>
          </a:lstStyle>
          <a:p>
            <a:pPr lvl="0"/>
            <a:r>
              <a:rPr lang="en-US"/>
              <a:t>Click to edit Master text style</a:t>
            </a:r>
          </a:p>
        </p:txBody>
      </p:sp>
    </p:spTree>
    <p:extLst>
      <p:ext uri="{BB962C8B-B14F-4D97-AF65-F5344CB8AC3E}">
        <p14:creationId xmlns:p14="http://schemas.microsoft.com/office/powerpoint/2010/main" val="232022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Title 1"/>
          <p:cNvSpPr>
            <a:spLocks noGrp="1"/>
          </p:cNvSpPr>
          <p:nvPr>
            <p:ph type="title"/>
          </p:nvPr>
        </p:nvSpPr>
        <p:spPr>
          <a:xfrm>
            <a:off x="457200" y="927382"/>
            <a:ext cx="6273934"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2" name="Content Placeholder 2"/>
          <p:cNvSpPr>
            <a:spLocks noGrp="1"/>
          </p:cNvSpPr>
          <p:nvPr>
            <p:ph sz="half" idx="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Ckfq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3" name="Content Placeholder 2"/>
          <p:cNvSpPr>
            <a:spLocks noGrp="1"/>
          </p:cNvSpPr>
          <p:nvPr>
            <p:ph sz="half" idx="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4" name="Content Placeholder 3"/>
          <p:cNvSpPr>
            <a:spLocks noGrp="1"/>
          </p:cNvSpPr>
          <p:nvPr>
            <p:ph sz="half" idx="2"/>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25159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p:nvPr>
        </p:nvSpPr>
        <p:spPr>
          <a:xfrm>
            <a:off x="457200" y="927498"/>
            <a:ext cx="8229600" cy="620315"/>
          </a:xfrm>
        </p:spPr>
        <p:txBody>
          <a:bodyPr/>
          <a:lstStyle/>
          <a:p>
            <a:r>
              <a:rPr lang="en-US"/>
              <a:t>Click to edit Master title style</a:t>
            </a:r>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6"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7"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8" name="Text Placeholder 24"/>
          <p:cNvSpPr>
            <a:spLocks noGrp="1"/>
          </p:cNvSpPr>
          <p:nvPr>
            <p:ph type="body" sz="quarter" idx="23"/>
          </p:nvPr>
        </p:nvSpPr>
        <p:spPr>
          <a:xfrm>
            <a:off x="457201"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29" name="Text Placeholder 24"/>
          <p:cNvSpPr>
            <a:spLocks noGrp="1"/>
          </p:cNvSpPr>
          <p:nvPr>
            <p:ph type="body" sz="quarter" idx="24"/>
          </p:nvPr>
        </p:nvSpPr>
        <p:spPr>
          <a:xfrm>
            <a:off x="3275819"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30" name="Text Placeholder 24"/>
          <p:cNvSpPr>
            <a:spLocks noGrp="1"/>
          </p:cNvSpPr>
          <p:nvPr>
            <p:ph type="body" sz="quarter" idx="25"/>
          </p:nvPr>
        </p:nvSpPr>
        <p:spPr>
          <a:xfrm>
            <a:off x="6085706"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4" name="Footer Placeholder 3"/>
          <p:cNvSpPr>
            <a:spLocks noGrp="1"/>
          </p:cNvSpPr>
          <p:nvPr>
            <p:ph type="ftr" sz="quarter" idx="3"/>
          </p:nvPr>
        </p:nvSpPr>
        <p:spPr>
          <a:xfrm>
            <a:off x="4030768" y="329462"/>
            <a:ext cx="4656032" cy="273844"/>
          </a:xfrm>
          <a:prstGeom prst="rect">
            <a:avLst/>
          </a:prstGeom>
        </p:spPr>
        <p:txBody>
          <a:bodyPr vert="horz" lIns="91440" tIns="45720" rIns="91440" bIns="45720" rtlCol="0" anchor="ctr"/>
          <a:lstStyle>
            <a:lvl1pPr algn="r">
              <a:defRPr sz="1200">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055865372"/>
      </p:ext>
    </p:extLst>
  </p:cSld>
  <p:clrMap bg1="lt1" tx1="dk1" bg2="lt2" tx2="dk2" accent1="accent1" accent2="accent2" accent3="accent3" accent4="accent4" accent5="accent5" accent6="accent6" hlink="hlink" folHlink="folHlink"/>
  <p:sldLayoutIdLst>
    <p:sldLayoutId id="2147483685" r:id="rId1"/>
    <p:sldLayoutId id="2147483697" r:id="rId2"/>
    <p:sldLayoutId id="2147483692" r:id="rId3"/>
    <p:sldLayoutId id="2147483686" r:id="rId4"/>
    <p:sldLayoutId id="2147483689" r:id="rId5"/>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8"/>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vvoronin96/MM_MDA"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41294" y="1457657"/>
            <a:ext cx="7861412" cy="1010198"/>
          </a:xfrm>
        </p:spPr>
        <p:txBody>
          <a:bodyPr>
            <a:noAutofit/>
          </a:bodyPr>
          <a:lstStyle/>
          <a:p>
            <a:r>
              <a:rPr lang="en-US" sz="2600" b="1"/>
              <a:t>Methods and models for multivariate data analysis</a:t>
            </a:r>
            <a:br>
              <a:rPr lang="en-US" sz="2600" b="1"/>
            </a:br>
            <a:r>
              <a:rPr lang="en-US" sz="2600" b="1"/>
              <a:t>Coursework presentation</a:t>
            </a:r>
          </a:p>
        </p:txBody>
      </p:sp>
      <p:sp>
        <p:nvSpPr>
          <p:cNvPr id="7" name="Text Placeholder 6"/>
          <p:cNvSpPr>
            <a:spLocks noGrp="1"/>
          </p:cNvSpPr>
          <p:nvPr>
            <p:ph type="body" sz="quarter" idx="10"/>
          </p:nvPr>
        </p:nvSpPr>
        <p:spPr>
          <a:xfrm>
            <a:off x="6685373" y="3398982"/>
            <a:ext cx="2234879" cy="1494263"/>
          </a:xfrm>
        </p:spPr>
        <p:txBody>
          <a:bodyPr vert="horz" lIns="91440" tIns="45720" rIns="91440" bIns="45720" rtlCol="0" anchor="t">
            <a:normAutofit/>
          </a:bodyPr>
          <a:lstStyle/>
          <a:p>
            <a:pPr algn="r"/>
            <a:r>
              <a:rPr lang="en-US" sz="1800"/>
              <a:t>Students</a:t>
            </a:r>
            <a:r>
              <a:rPr lang="ru-RU" sz="1800"/>
              <a:t>: </a:t>
            </a:r>
            <a:endParaRPr lang="en-US" sz="1800"/>
          </a:p>
          <a:p>
            <a:pPr algn="r"/>
            <a:r>
              <a:rPr lang="ru-RU" sz="1400" err="1">
                <a:ea typeface="+mn-lt"/>
                <a:cs typeface="+mn-lt"/>
              </a:rPr>
              <a:t>Victor</a:t>
            </a:r>
            <a:r>
              <a:rPr lang="ru-RU" sz="1400">
                <a:ea typeface="+mn-lt"/>
                <a:cs typeface="+mn-lt"/>
              </a:rPr>
              <a:t> </a:t>
            </a:r>
            <a:r>
              <a:rPr lang="ru-RU" sz="1400" err="1">
                <a:ea typeface="+mn-lt"/>
                <a:cs typeface="+mn-lt"/>
              </a:rPr>
              <a:t>Voronin</a:t>
            </a:r>
            <a:r>
              <a:rPr lang="ru-RU" sz="1400">
                <a:ea typeface="+mn-lt"/>
                <a:cs typeface="+mn-lt"/>
              </a:rPr>
              <a:t>, J41321c</a:t>
            </a:r>
          </a:p>
          <a:p>
            <a:pPr algn="r"/>
            <a:r>
              <a:rPr lang="pl-PL" sz="1400" err="1">
                <a:ea typeface="+mn-lt"/>
                <a:cs typeface="+mn-lt"/>
              </a:rPr>
              <a:t>Andrey</a:t>
            </a:r>
            <a:r>
              <a:rPr lang="pl-PL" sz="1400">
                <a:ea typeface="+mn-lt"/>
                <a:cs typeface="+mn-lt"/>
              </a:rPr>
              <a:t> </a:t>
            </a:r>
            <a:r>
              <a:rPr lang="pl-PL" sz="1400" err="1">
                <a:ea typeface="+mn-lt"/>
                <a:cs typeface="+mn-lt"/>
              </a:rPr>
              <a:t>Antonov</a:t>
            </a:r>
            <a:r>
              <a:rPr lang="pl-PL" sz="1400">
                <a:ea typeface="+mn-lt"/>
                <a:cs typeface="+mn-lt"/>
              </a:rPr>
              <a:t>, J41332c</a:t>
            </a:r>
          </a:p>
          <a:p>
            <a:pPr algn="r"/>
            <a:r>
              <a:rPr lang="pl-PL" sz="1400" err="1">
                <a:ea typeface="+mn-lt"/>
                <a:cs typeface="+mn-lt"/>
              </a:rPr>
              <a:t>Daniil</a:t>
            </a:r>
            <a:r>
              <a:rPr lang="pl-PL" sz="1400">
                <a:ea typeface="+mn-lt"/>
                <a:cs typeface="+mn-lt"/>
              </a:rPr>
              <a:t> </a:t>
            </a:r>
            <a:r>
              <a:rPr lang="pl-PL" sz="1400" err="1">
                <a:ea typeface="+mn-lt"/>
                <a:cs typeface="+mn-lt"/>
              </a:rPr>
              <a:t>Nelybin</a:t>
            </a:r>
            <a:r>
              <a:rPr lang="pl-PL" sz="1400">
                <a:ea typeface="+mn-lt"/>
                <a:cs typeface="+mn-lt"/>
              </a:rPr>
              <a:t>, J41325c</a:t>
            </a:r>
            <a:endParaRPr lang="pl-PL" sz="1800">
              <a:cs typeface="Calibri"/>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1ADB17F-C887-4DBA-8AC8-89A5F228DEC8}"/>
              </a:ext>
            </a:extLst>
          </p:cNvPr>
          <p:cNvSpPr/>
          <p:nvPr/>
        </p:nvSpPr>
        <p:spPr>
          <a:xfrm>
            <a:off x="260498" y="4068283"/>
            <a:ext cx="1811522"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4" name="Title 3">
            <a:extLst>
              <a:ext uri="{FF2B5EF4-FFF2-40B4-BE49-F238E27FC236}">
                <a16:creationId xmlns:a16="http://schemas.microsoft.com/office/drawing/2014/main" id="{52D996D6-F9AC-4201-A2F5-9C14AE812189}"/>
              </a:ext>
            </a:extLst>
          </p:cNvPr>
          <p:cNvSpPr>
            <a:spLocks noGrp="1"/>
          </p:cNvSpPr>
          <p:nvPr>
            <p:ph type="title"/>
          </p:nvPr>
        </p:nvSpPr>
        <p:spPr>
          <a:xfrm>
            <a:off x="344774" y="0"/>
            <a:ext cx="8229600" cy="620483"/>
          </a:xfrm>
        </p:spPr>
        <p:txBody>
          <a:bodyPr/>
          <a:lstStyle/>
          <a:p>
            <a:r>
              <a:rPr lang="en-US" err="1"/>
              <a:t>TaxiIn</a:t>
            </a:r>
            <a:endParaRPr lang="en-US"/>
          </a:p>
        </p:txBody>
      </p:sp>
      <p:graphicFrame>
        <p:nvGraphicFramePr>
          <p:cNvPr id="12" name="Table 11">
            <a:extLst>
              <a:ext uri="{FF2B5EF4-FFF2-40B4-BE49-F238E27FC236}">
                <a16:creationId xmlns:a16="http://schemas.microsoft.com/office/drawing/2014/main" id="{BFCACAC0-8820-4D3A-AFC9-B6FE492F0E2C}"/>
              </a:ext>
            </a:extLst>
          </p:cNvPr>
          <p:cNvGraphicFramePr>
            <a:graphicFrameLocks noGrp="1"/>
          </p:cNvGraphicFramePr>
          <p:nvPr>
            <p:extLst>
              <p:ext uri="{D42A27DB-BD31-4B8C-83A1-F6EECF244321}">
                <p14:modId xmlns:p14="http://schemas.microsoft.com/office/powerpoint/2010/main" val="514302189"/>
              </p:ext>
            </p:extLst>
          </p:nvPr>
        </p:nvGraphicFramePr>
        <p:xfrm>
          <a:off x="710661" y="3865458"/>
          <a:ext cx="7497826" cy="914400"/>
        </p:xfrm>
        <a:graphic>
          <a:graphicData uri="http://schemas.openxmlformats.org/drawingml/2006/table">
            <a:tbl>
              <a:tblPr firstRow="1" firstCol="1" bandRow="1">
                <a:tableStyleId>{F5AB1C69-6EDB-4FF4-983F-18BD219EF322}</a:tableStyleId>
              </a:tblPr>
              <a:tblGrid>
                <a:gridCol w="1775146">
                  <a:extLst>
                    <a:ext uri="{9D8B030D-6E8A-4147-A177-3AD203B41FA5}">
                      <a16:colId xmlns:a16="http://schemas.microsoft.com/office/drawing/2014/main" val="426291061"/>
                    </a:ext>
                  </a:extLst>
                </a:gridCol>
                <a:gridCol w="1775146">
                  <a:extLst>
                    <a:ext uri="{9D8B030D-6E8A-4147-A177-3AD203B41FA5}">
                      <a16:colId xmlns:a16="http://schemas.microsoft.com/office/drawing/2014/main" val="1646739815"/>
                    </a:ext>
                  </a:extLst>
                </a:gridCol>
                <a:gridCol w="1316850">
                  <a:extLst>
                    <a:ext uri="{9D8B030D-6E8A-4147-A177-3AD203B41FA5}">
                      <a16:colId xmlns:a16="http://schemas.microsoft.com/office/drawing/2014/main" val="903644425"/>
                    </a:ext>
                  </a:extLst>
                </a:gridCol>
                <a:gridCol w="1315342">
                  <a:extLst>
                    <a:ext uri="{9D8B030D-6E8A-4147-A177-3AD203B41FA5}">
                      <a16:colId xmlns:a16="http://schemas.microsoft.com/office/drawing/2014/main" val="4035634624"/>
                    </a:ext>
                  </a:extLst>
                </a:gridCol>
                <a:gridCol w="1315342">
                  <a:extLst>
                    <a:ext uri="{9D8B030D-6E8A-4147-A177-3AD203B41FA5}">
                      <a16:colId xmlns:a16="http://schemas.microsoft.com/office/drawing/2014/main" val="484251298"/>
                    </a:ext>
                  </a:extLst>
                </a:gridCol>
              </a:tblGrid>
              <a:tr h="0">
                <a:tc>
                  <a:txBody>
                    <a:bodyPr/>
                    <a:lstStyle/>
                    <a:p>
                      <a:pPr marL="0" marR="0" indent="0" algn="just">
                        <a:spcBef>
                          <a:spcPts val="0"/>
                        </a:spcBef>
                        <a:spcAft>
                          <a:spcPts val="0"/>
                        </a:spcAft>
                      </a:pPr>
                      <a:r>
                        <a:rPr lang="en-US" sz="1200">
                          <a:effectLst/>
                        </a:rPr>
                        <a:t>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Test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Statistical</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Pvalue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Conclusion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677371858"/>
                  </a:ext>
                </a:extLst>
              </a:tr>
              <a:tr h="0">
                <a:tc rowSpan="2">
                  <a:txBody>
                    <a:bodyPr/>
                    <a:lstStyle/>
                    <a:p>
                      <a:pPr marL="0" marR="0" indent="0" algn="ctr">
                        <a:spcBef>
                          <a:spcPts val="0"/>
                        </a:spcBef>
                        <a:spcAft>
                          <a:spcPts val="0"/>
                        </a:spcAft>
                      </a:pPr>
                      <a:r>
                        <a:rPr lang="en-US" sz="1200">
                          <a:effectLst/>
                        </a:rPr>
                        <a:t>taxiIn described by exponnorm distribution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spcBef>
                          <a:spcPts val="0"/>
                        </a:spcBef>
                        <a:spcAft>
                          <a:spcPts val="0"/>
                        </a:spcAft>
                      </a:pPr>
                      <a:r>
                        <a:rPr lang="en-US" sz="1200">
                          <a:effectLst/>
                        </a:rPr>
                        <a:t>Kolmogorov-Smirnov</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spcBef>
                          <a:spcPts val="0"/>
                        </a:spcBef>
                        <a:spcAft>
                          <a:spcPts val="0"/>
                        </a:spcAft>
                      </a:pPr>
                      <a:r>
                        <a:rPr lang="en-US" sz="1200">
                          <a:effectLst/>
                        </a:rPr>
                        <a:t>0.090159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spcBef>
                          <a:spcPts val="0"/>
                        </a:spcBef>
                        <a:spcAft>
                          <a:spcPts val="0"/>
                        </a:spcAft>
                      </a:pPr>
                      <a:r>
                        <a:rPr lang="en-US" sz="1200">
                          <a:effectLst/>
                        </a:rPr>
                        <a:t>0.989473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41210707"/>
                  </a:ext>
                </a:extLst>
              </a:tr>
              <a:tr h="0">
                <a:tc vMerge="1">
                  <a:txBody>
                    <a:bodyPr/>
                    <a:lstStyle/>
                    <a:p>
                      <a:endParaRPr lang="en-US"/>
                    </a:p>
                  </a:txBody>
                  <a:tcPr/>
                </a:tc>
                <a:tc>
                  <a:txBody>
                    <a:bodyPr/>
                    <a:lstStyle/>
                    <a:p>
                      <a:pPr marL="0" marR="0" indent="0" algn="just">
                        <a:spcBef>
                          <a:spcPts val="0"/>
                        </a:spcBef>
                        <a:spcAft>
                          <a:spcPts val="0"/>
                        </a:spcAft>
                      </a:pPr>
                      <a:r>
                        <a:rPr lang="en-US" sz="1200">
                          <a:effectLst/>
                        </a:rPr>
                        <a:t>Cramér-von Mises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spcBef>
                          <a:spcPts val="0"/>
                        </a:spcBef>
                        <a:spcAft>
                          <a:spcPts val="0"/>
                        </a:spcAft>
                      </a:pPr>
                      <a:r>
                        <a:rPr lang="en-US" sz="1200">
                          <a:effectLst/>
                        </a:rPr>
                        <a:t>0.028307</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spcBef>
                          <a:spcPts val="0"/>
                        </a:spcBef>
                        <a:spcAft>
                          <a:spcPts val="0"/>
                        </a:spcAft>
                      </a:pPr>
                      <a:r>
                        <a:rPr lang="en-US" sz="1200">
                          <a:effectLst/>
                        </a:rPr>
                        <a:t>0.983621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06918850"/>
                  </a:ext>
                </a:extLst>
              </a:tr>
            </a:tbl>
          </a:graphicData>
        </a:graphic>
      </p:graphicFrame>
      <p:pic>
        <p:nvPicPr>
          <p:cNvPr id="7" name="Picture 6">
            <a:extLst>
              <a:ext uri="{FF2B5EF4-FFF2-40B4-BE49-F238E27FC236}">
                <a16:creationId xmlns:a16="http://schemas.microsoft.com/office/drawing/2014/main" id="{E31C824D-3C2C-4C31-A769-C6A0D8A080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0958" y="774264"/>
            <a:ext cx="4804348" cy="3007336"/>
          </a:xfrm>
          <a:prstGeom prst="rect">
            <a:avLst/>
          </a:prstGeom>
          <a:noFill/>
          <a:ln>
            <a:noFill/>
          </a:ln>
        </p:spPr>
      </p:pic>
      <p:pic>
        <p:nvPicPr>
          <p:cNvPr id="10" name="Picture 9">
            <a:extLst>
              <a:ext uri="{FF2B5EF4-FFF2-40B4-BE49-F238E27FC236}">
                <a16:creationId xmlns:a16="http://schemas.microsoft.com/office/drawing/2014/main" id="{3705B69E-89CE-4511-95C2-AD1C1469341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95463" y="705278"/>
            <a:ext cx="3149600" cy="3072130"/>
          </a:xfrm>
          <a:prstGeom prst="rect">
            <a:avLst/>
          </a:prstGeom>
          <a:noFill/>
          <a:ln>
            <a:noFill/>
          </a:ln>
        </p:spPr>
      </p:pic>
      <p:sp>
        <p:nvSpPr>
          <p:cNvPr id="3" name="TextBox 2">
            <a:extLst>
              <a:ext uri="{FF2B5EF4-FFF2-40B4-BE49-F238E27FC236}">
                <a16:creationId xmlns:a16="http://schemas.microsoft.com/office/drawing/2014/main" id="{9EEAA3D2-44F7-4E69-92C1-AA609C2821DD}"/>
              </a:ext>
            </a:extLst>
          </p:cNvPr>
          <p:cNvSpPr txBox="1"/>
          <p:nvPr/>
        </p:nvSpPr>
        <p:spPr>
          <a:xfrm>
            <a:off x="8742620" y="30569"/>
            <a:ext cx="404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9</a:t>
            </a:r>
          </a:p>
        </p:txBody>
      </p:sp>
    </p:spTree>
    <p:extLst>
      <p:ext uri="{BB962C8B-B14F-4D97-AF65-F5344CB8AC3E}">
        <p14:creationId xmlns:p14="http://schemas.microsoft.com/office/powerpoint/2010/main" val="262337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9A194EB-A817-4CAE-BFC1-D218A2B23DFC}"/>
              </a:ext>
            </a:extLst>
          </p:cNvPr>
          <p:cNvSpPr/>
          <p:nvPr/>
        </p:nvSpPr>
        <p:spPr>
          <a:xfrm>
            <a:off x="260498" y="4068283"/>
            <a:ext cx="1811522"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4" name="Title 3">
            <a:extLst>
              <a:ext uri="{FF2B5EF4-FFF2-40B4-BE49-F238E27FC236}">
                <a16:creationId xmlns:a16="http://schemas.microsoft.com/office/drawing/2014/main" id="{52D996D6-F9AC-4201-A2F5-9C14AE812189}"/>
              </a:ext>
            </a:extLst>
          </p:cNvPr>
          <p:cNvSpPr>
            <a:spLocks noGrp="1"/>
          </p:cNvSpPr>
          <p:nvPr>
            <p:ph type="title"/>
          </p:nvPr>
        </p:nvSpPr>
        <p:spPr>
          <a:xfrm>
            <a:off x="344774" y="0"/>
            <a:ext cx="8229600" cy="620483"/>
          </a:xfrm>
        </p:spPr>
        <p:txBody>
          <a:bodyPr/>
          <a:lstStyle/>
          <a:p>
            <a:r>
              <a:rPr lang="en-US" err="1"/>
              <a:t>TaxiOut</a:t>
            </a:r>
            <a:endParaRPr lang="en-US"/>
          </a:p>
        </p:txBody>
      </p:sp>
      <p:graphicFrame>
        <p:nvGraphicFramePr>
          <p:cNvPr id="12" name="Table 11">
            <a:extLst>
              <a:ext uri="{FF2B5EF4-FFF2-40B4-BE49-F238E27FC236}">
                <a16:creationId xmlns:a16="http://schemas.microsoft.com/office/drawing/2014/main" id="{BFCACAC0-8820-4D3A-AFC9-B6FE492F0E2C}"/>
              </a:ext>
            </a:extLst>
          </p:cNvPr>
          <p:cNvGraphicFramePr>
            <a:graphicFrameLocks noGrp="1"/>
          </p:cNvGraphicFramePr>
          <p:nvPr>
            <p:extLst>
              <p:ext uri="{D42A27DB-BD31-4B8C-83A1-F6EECF244321}">
                <p14:modId xmlns:p14="http://schemas.microsoft.com/office/powerpoint/2010/main" val="1975970888"/>
              </p:ext>
            </p:extLst>
          </p:nvPr>
        </p:nvGraphicFramePr>
        <p:xfrm>
          <a:off x="710661" y="3865458"/>
          <a:ext cx="7497826" cy="914400"/>
        </p:xfrm>
        <a:graphic>
          <a:graphicData uri="http://schemas.openxmlformats.org/drawingml/2006/table">
            <a:tbl>
              <a:tblPr firstRow="1" firstCol="1" bandRow="1">
                <a:tableStyleId>{93296810-A885-4BE3-A3E7-6D5BEEA58F35}</a:tableStyleId>
              </a:tblPr>
              <a:tblGrid>
                <a:gridCol w="1775146">
                  <a:extLst>
                    <a:ext uri="{9D8B030D-6E8A-4147-A177-3AD203B41FA5}">
                      <a16:colId xmlns:a16="http://schemas.microsoft.com/office/drawing/2014/main" val="426291061"/>
                    </a:ext>
                  </a:extLst>
                </a:gridCol>
                <a:gridCol w="1775146">
                  <a:extLst>
                    <a:ext uri="{9D8B030D-6E8A-4147-A177-3AD203B41FA5}">
                      <a16:colId xmlns:a16="http://schemas.microsoft.com/office/drawing/2014/main" val="1646739815"/>
                    </a:ext>
                  </a:extLst>
                </a:gridCol>
                <a:gridCol w="1316850">
                  <a:extLst>
                    <a:ext uri="{9D8B030D-6E8A-4147-A177-3AD203B41FA5}">
                      <a16:colId xmlns:a16="http://schemas.microsoft.com/office/drawing/2014/main" val="903644425"/>
                    </a:ext>
                  </a:extLst>
                </a:gridCol>
                <a:gridCol w="1315342">
                  <a:extLst>
                    <a:ext uri="{9D8B030D-6E8A-4147-A177-3AD203B41FA5}">
                      <a16:colId xmlns:a16="http://schemas.microsoft.com/office/drawing/2014/main" val="4035634624"/>
                    </a:ext>
                  </a:extLst>
                </a:gridCol>
                <a:gridCol w="1315342">
                  <a:extLst>
                    <a:ext uri="{9D8B030D-6E8A-4147-A177-3AD203B41FA5}">
                      <a16:colId xmlns:a16="http://schemas.microsoft.com/office/drawing/2014/main" val="484251298"/>
                    </a:ext>
                  </a:extLst>
                </a:gridCol>
              </a:tblGrid>
              <a:tr h="0">
                <a:tc>
                  <a:txBody>
                    <a:bodyPr/>
                    <a:lstStyle/>
                    <a:p>
                      <a:pPr marL="0" marR="0" indent="0" algn="just">
                        <a:spcBef>
                          <a:spcPts val="0"/>
                        </a:spcBef>
                        <a:spcAft>
                          <a:spcPts val="0"/>
                        </a:spcAft>
                      </a:pPr>
                      <a:r>
                        <a:rPr lang="en-US" sz="1200">
                          <a:effectLst/>
                        </a:rPr>
                        <a:t>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Test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Statistical</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Pvalue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Conclusion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677371858"/>
                  </a:ext>
                </a:extLst>
              </a:tr>
              <a:tr h="0">
                <a:tc rowSpan="2">
                  <a:txBody>
                    <a:bodyPr/>
                    <a:lstStyle/>
                    <a:p>
                      <a:pPr marL="0" marR="0" indent="0" algn="ctr">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taxiOut described by exponnorm distribution</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Kolmogorov-Smirnov</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0.073737</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0.99931</a:t>
                      </a:r>
                    </a:p>
                  </a:txBody>
                  <a:tcPr marL="68580" marR="68580" marT="0" marB="0" anchor="ctr"/>
                </a:tc>
                <a:tc>
                  <a:txBody>
                    <a:bodyPr/>
                    <a:lstStyle/>
                    <a:p>
                      <a:pPr marL="0" marR="0" indent="0" algn="just">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41210707"/>
                  </a:ext>
                </a:extLst>
              </a:tr>
              <a:tr h="0">
                <a:tc vMerge="1">
                  <a:txBody>
                    <a:bodyPr/>
                    <a:lstStyle/>
                    <a:p>
                      <a:endParaRPr lang="en-US"/>
                    </a:p>
                  </a:txBody>
                  <a:tcP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Cramér-von Mises</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0.02132</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0.99649</a:t>
                      </a:r>
                    </a:p>
                  </a:txBody>
                  <a:tcPr marL="68580" marR="68580" marT="0" marB="0" anchor="ctr"/>
                </a:tc>
                <a:tc>
                  <a:txBody>
                    <a:bodyPr/>
                    <a:lstStyle/>
                    <a:p>
                      <a:pPr marL="0" marR="0" indent="0" algn="just">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06918850"/>
                  </a:ext>
                </a:extLst>
              </a:tr>
            </a:tbl>
          </a:graphicData>
        </a:graphic>
      </p:graphicFrame>
      <p:pic>
        <p:nvPicPr>
          <p:cNvPr id="6" name="Picture 5">
            <a:extLst>
              <a:ext uri="{FF2B5EF4-FFF2-40B4-BE49-F238E27FC236}">
                <a16:creationId xmlns:a16="http://schemas.microsoft.com/office/drawing/2014/main" id="{615F81A3-2725-4B2A-BDC6-82CE20BD7E7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4774" y="769136"/>
            <a:ext cx="4800600" cy="2994025"/>
          </a:xfrm>
          <a:prstGeom prst="rect">
            <a:avLst/>
          </a:prstGeom>
          <a:noFill/>
          <a:ln>
            <a:noFill/>
          </a:ln>
        </p:spPr>
      </p:pic>
      <p:pic>
        <p:nvPicPr>
          <p:cNvPr id="10" name="Picture 9">
            <a:extLst>
              <a:ext uri="{FF2B5EF4-FFF2-40B4-BE49-F238E27FC236}">
                <a16:creationId xmlns:a16="http://schemas.microsoft.com/office/drawing/2014/main" id="{6E5B8275-E408-4CFA-A67B-225376E4185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56360" y="665254"/>
            <a:ext cx="3149600" cy="3072130"/>
          </a:xfrm>
          <a:prstGeom prst="rect">
            <a:avLst/>
          </a:prstGeom>
          <a:noFill/>
          <a:ln>
            <a:noFill/>
          </a:ln>
        </p:spPr>
      </p:pic>
      <p:sp>
        <p:nvSpPr>
          <p:cNvPr id="3" name="TextBox 2">
            <a:extLst>
              <a:ext uri="{FF2B5EF4-FFF2-40B4-BE49-F238E27FC236}">
                <a16:creationId xmlns:a16="http://schemas.microsoft.com/office/drawing/2014/main" id="{EC3B3F61-766D-48E0-8EAC-5790A241082B}"/>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10</a:t>
            </a:r>
          </a:p>
        </p:txBody>
      </p:sp>
    </p:spTree>
    <p:extLst>
      <p:ext uri="{BB962C8B-B14F-4D97-AF65-F5344CB8AC3E}">
        <p14:creationId xmlns:p14="http://schemas.microsoft.com/office/powerpoint/2010/main" val="222936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F4240F6-81C4-4D08-A593-EC1778F3D464}"/>
              </a:ext>
            </a:extLst>
          </p:cNvPr>
          <p:cNvSpPr/>
          <p:nvPr/>
        </p:nvSpPr>
        <p:spPr>
          <a:xfrm>
            <a:off x="260498" y="4068283"/>
            <a:ext cx="1811522"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4" name="Title 3">
            <a:extLst>
              <a:ext uri="{FF2B5EF4-FFF2-40B4-BE49-F238E27FC236}">
                <a16:creationId xmlns:a16="http://schemas.microsoft.com/office/drawing/2014/main" id="{52D996D6-F9AC-4201-A2F5-9C14AE812189}"/>
              </a:ext>
            </a:extLst>
          </p:cNvPr>
          <p:cNvSpPr>
            <a:spLocks noGrp="1"/>
          </p:cNvSpPr>
          <p:nvPr>
            <p:ph type="title"/>
          </p:nvPr>
        </p:nvSpPr>
        <p:spPr>
          <a:xfrm>
            <a:off x="344774" y="0"/>
            <a:ext cx="8229600" cy="620483"/>
          </a:xfrm>
        </p:spPr>
        <p:txBody>
          <a:bodyPr/>
          <a:lstStyle/>
          <a:p>
            <a:r>
              <a:rPr lang="en-US" err="1"/>
              <a:t>ActualElapsedTime</a:t>
            </a:r>
            <a:endParaRPr lang="en-US"/>
          </a:p>
        </p:txBody>
      </p:sp>
      <p:graphicFrame>
        <p:nvGraphicFramePr>
          <p:cNvPr id="12" name="Table 11">
            <a:extLst>
              <a:ext uri="{FF2B5EF4-FFF2-40B4-BE49-F238E27FC236}">
                <a16:creationId xmlns:a16="http://schemas.microsoft.com/office/drawing/2014/main" id="{BFCACAC0-8820-4D3A-AFC9-B6FE492F0E2C}"/>
              </a:ext>
            </a:extLst>
          </p:cNvPr>
          <p:cNvGraphicFramePr>
            <a:graphicFrameLocks noGrp="1"/>
          </p:cNvGraphicFramePr>
          <p:nvPr>
            <p:extLst>
              <p:ext uri="{D42A27DB-BD31-4B8C-83A1-F6EECF244321}">
                <p14:modId xmlns:p14="http://schemas.microsoft.com/office/powerpoint/2010/main" val="752459052"/>
              </p:ext>
            </p:extLst>
          </p:nvPr>
        </p:nvGraphicFramePr>
        <p:xfrm>
          <a:off x="710661" y="3865458"/>
          <a:ext cx="7497826" cy="914400"/>
        </p:xfrm>
        <a:graphic>
          <a:graphicData uri="http://schemas.openxmlformats.org/drawingml/2006/table">
            <a:tbl>
              <a:tblPr firstRow="1" firstCol="1" bandRow="1">
                <a:tableStyleId>{7DF18680-E054-41AD-8BC1-D1AEF772440D}</a:tableStyleId>
              </a:tblPr>
              <a:tblGrid>
                <a:gridCol w="1775146">
                  <a:extLst>
                    <a:ext uri="{9D8B030D-6E8A-4147-A177-3AD203B41FA5}">
                      <a16:colId xmlns:a16="http://schemas.microsoft.com/office/drawing/2014/main" val="426291061"/>
                    </a:ext>
                  </a:extLst>
                </a:gridCol>
                <a:gridCol w="1775146">
                  <a:extLst>
                    <a:ext uri="{9D8B030D-6E8A-4147-A177-3AD203B41FA5}">
                      <a16:colId xmlns:a16="http://schemas.microsoft.com/office/drawing/2014/main" val="1646739815"/>
                    </a:ext>
                  </a:extLst>
                </a:gridCol>
                <a:gridCol w="1316850">
                  <a:extLst>
                    <a:ext uri="{9D8B030D-6E8A-4147-A177-3AD203B41FA5}">
                      <a16:colId xmlns:a16="http://schemas.microsoft.com/office/drawing/2014/main" val="903644425"/>
                    </a:ext>
                  </a:extLst>
                </a:gridCol>
                <a:gridCol w="1315342">
                  <a:extLst>
                    <a:ext uri="{9D8B030D-6E8A-4147-A177-3AD203B41FA5}">
                      <a16:colId xmlns:a16="http://schemas.microsoft.com/office/drawing/2014/main" val="4035634624"/>
                    </a:ext>
                  </a:extLst>
                </a:gridCol>
                <a:gridCol w="1315342">
                  <a:extLst>
                    <a:ext uri="{9D8B030D-6E8A-4147-A177-3AD203B41FA5}">
                      <a16:colId xmlns:a16="http://schemas.microsoft.com/office/drawing/2014/main" val="484251298"/>
                    </a:ext>
                  </a:extLst>
                </a:gridCol>
              </a:tblGrid>
              <a:tr h="0">
                <a:tc>
                  <a:txBody>
                    <a:bodyPr/>
                    <a:lstStyle/>
                    <a:p>
                      <a:pPr marL="0" marR="0" indent="0" algn="just">
                        <a:spcBef>
                          <a:spcPts val="0"/>
                        </a:spcBef>
                        <a:spcAft>
                          <a:spcPts val="0"/>
                        </a:spcAft>
                      </a:pPr>
                      <a:r>
                        <a:rPr lang="en-US" sz="1200">
                          <a:effectLst/>
                        </a:rPr>
                        <a:t>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Test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Statistical</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Pvalue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Conclusion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677371858"/>
                  </a:ext>
                </a:extLst>
              </a:tr>
              <a:tr h="0">
                <a:tc rowSpan="2">
                  <a:txBody>
                    <a:bodyPr/>
                    <a:lstStyle/>
                    <a:p>
                      <a:pPr marL="0" marR="0" indent="0" algn="ctr">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ActualTime described by lognorm distribution</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Kolmogorov-Smirnov</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0.028464</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0.999991</a:t>
                      </a:r>
                    </a:p>
                  </a:txBody>
                  <a:tcPr marL="68580" marR="68580" marT="0" marB="0" anchor="ctr"/>
                </a:tc>
                <a:tc>
                  <a:txBody>
                    <a:bodyPr/>
                    <a:lstStyle/>
                    <a:p>
                      <a:pPr marL="0" marR="0" indent="0" algn="just">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41210707"/>
                  </a:ext>
                </a:extLst>
              </a:tr>
              <a:tr h="0">
                <a:tc vMerge="1">
                  <a:txBody>
                    <a:bodyPr/>
                    <a:lstStyle/>
                    <a:p>
                      <a:endParaRPr lang="en-US"/>
                    </a:p>
                  </a:txBody>
                  <a:tcP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Cramér-von Mises</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0.009865</a:t>
                      </a:r>
                    </a:p>
                  </a:txBody>
                  <a:tcPr marL="68580" marR="68580" marT="0" marB="0" anchor="ctr"/>
                </a:tc>
                <a:tc>
                  <a:txBody>
                    <a:bodyPr/>
                    <a:lstStyle/>
                    <a:p>
                      <a:pPr marL="0" marR="0" indent="0" algn="just">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0.999995</a:t>
                      </a:r>
                    </a:p>
                  </a:txBody>
                  <a:tcPr marL="68580" marR="68580" marT="0" marB="0" anchor="ctr"/>
                </a:tc>
                <a:tc>
                  <a:txBody>
                    <a:bodyPr/>
                    <a:lstStyle/>
                    <a:p>
                      <a:pPr marL="0" marR="0" indent="0" algn="just">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06918850"/>
                  </a:ext>
                </a:extLst>
              </a:tr>
            </a:tbl>
          </a:graphicData>
        </a:graphic>
      </p:graphicFrame>
      <p:pic>
        <p:nvPicPr>
          <p:cNvPr id="6" name="Picture 5">
            <a:extLst>
              <a:ext uri="{FF2B5EF4-FFF2-40B4-BE49-F238E27FC236}">
                <a16:creationId xmlns:a16="http://schemas.microsoft.com/office/drawing/2014/main" id="{5C7C078E-715E-4122-BB49-F92E8F804F4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2327" y="818637"/>
            <a:ext cx="4800600" cy="3008376"/>
          </a:xfrm>
          <a:prstGeom prst="rect">
            <a:avLst/>
          </a:prstGeom>
          <a:noFill/>
          <a:ln>
            <a:noFill/>
          </a:ln>
        </p:spPr>
      </p:pic>
      <p:pic>
        <p:nvPicPr>
          <p:cNvPr id="10" name="Picture 9">
            <a:extLst>
              <a:ext uri="{FF2B5EF4-FFF2-40B4-BE49-F238E27FC236}">
                <a16:creationId xmlns:a16="http://schemas.microsoft.com/office/drawing/2014/main" id="{590F6604-00FA-4975-9693-A9114D1EF65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95463" y="754883"/>
            <a:ext cx="3149600" cy="3072130"/>
          </a:xfrm>
          <a:prstGeom prst="rect">
            <a:avLst/>
          </a:prstGeom>
          <a:noFill/>
          <a:ln>
            <a:noFill/>
          </a:ln>
        </p:spPr>
      </p:pic>
      <p:sp>
        <p:nvSpPr>
          <p:cNvPr id="3" name="TextBox 2">
            <a:extLst>
              <a:ext uri="{FF2B5EF4-FFF2-40B4-BE49-F238E27FC236}">
                <a16:creationId xmlns:a16="http://schemas.microsoft.com/office/drawing/2014/main" id="{4440D2BE-505C-4410-988D-6674EABBC605}"/>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11</a:t>
            </a:r>
          </a:p>
        </p:txBody>
      </p:sp>
    </p:spTree>
    <p:extLst>
      <p:ext uri="{BB962C8B-B14F-4D97-AF65-F5344CB8AC3E}">
        <p14:creationId xmlns:p14="http://schemas.microsoft.com/office/powerpoint/2010/main" val="287700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2A05A5-AFC1-4CFF-9CAB-630381E28372}"/>
              </a:ext>
            </a:extLst>
          </p:cNvPr>
          <p:cNvSpPr>
            <a:spLocks noGrp="1"/>
          </p:cNvSpPr>
          <p:nvPr>
            <p:ph type="title"/>
          </p:nvPr>
        </p:nvSpPr>
        <p:spPr/>
        <p:txBody>
          <a:bodyPr/>
          <a:lstStyle/>
          <a:p>
            <a:r>
              <a:rPr lang="en-US"/>
              <a:t>Lab 2</a:t>
            </a:r>
            <a:endParaRPr lang="ru-RU"/>
          </a:p>
        </p:txBody>
      </p:sp>
      <p:sp>
        <p:nvSpPr>
          <p:cNvPr id="3" name="Текст 2">
            <a:extLst>
              <a:ext uri="{FF2B5EF4-FFF2-40B4-BE49-F238E27FC236}">
                <a16:creationId xmlns:a16="http://schemas.microsoft.com/office/drawing/2014/main" id="{03369CDE-7919-4F3C-BF18-C8335057B4E9}"/>
              </a:ext>
            </a:extLst>
          </p:cNvPr>
          <p:cNvSpPr>
            <a:spLocks noGrp="1"/>
          </p:cNvSpPr>
          <p:nvPr>
            <p:ph type="body" sz="quarter" idx="10"/>
          </p:nvPr>
        </p:nvSpPr>
        <p:spPr/>
        <p:txBody>
          <a:bodyPr>
            <a:normAutofit/>
          </a:bodyPr>
          <a:lstStyle/>
          <a:p>
            <a:r>
              <a:rPr lang="en-US" sz="2000"/>
              <a:t>Analysis of multivariate random variables</a:t>
            </a:r>
            <a:endParaRPr lang="ru-RU" sz="2000"/>
          </a:p>
        </p:txBody>
      </p:sp>
      <p:sp>
        <p:nvSpPr>
          <p:cNvPr id="5" name="TextBox 4">
            <a:extLst>
              <a:ext uri="{FF2B5EF4-FFF2-40B4-BE49-F238E27FC236}">
                <a16:creationId xmlns:a16="http://schemas.microsoft.com/office/drawing/2014/main" id="{91FCC806-8A1A-4668-8EBB-E779589EEBCB}"/>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12</a:t>
            </a:r>
          </a:p>
        </p:txBody>
      </p:sp>
    </p:spTree>
    <p:extLst>
      <p:ext uri="{BB962C8B-B14F-4D97-AF65-F5344CB8AC3E}">
        <p14:creationId xmlns:p14="http://schemas.microsoft.com/office/powerpoint/2010/main" val="69554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EC7B3-204E-4712-8EC9-F92DC1816F67}"/>
              </a:ext>
            </a:extLst>
          </p:cNvPr>
          <p:cNvSpPr>
            <a:spLocks noGrp="1"/>
          </p:cNvSpPr>
          <p:nvPr>
            <p:ph type="title"/>
          </p:nvPr>
        </p:nvSpPr>
        <p:spPr>
          <a:xfrm>
            <a:off x="32678" y="102740"/>
            <a:ext cx="6316751" cy="412279"/>
          </a:xfrm>
        </p:spPr>
        <p:txBody>
          <a:bodyPr>
            <a:noAutofit/>
          </a:bodyPr>
          <a:lstStyle/>
          <a:p>
            <a:r>
              <a:rPr lang="en-US" sz="2400" b="1" dirty="0">
                <a:solidFill>
                  <a:srgbClr val="002060"/>
                </a:solidFill>
                <a:latin typeface="Calibri" panose="020F0502020204030204" pitchFamily="34" charset="0"/>
              </a:rPr>
              <a:t>Target variables and predictors</a:t>
            </a:r>
            <a:endParaRPr lang="en-US" sz="3600" b="1" dirty="0">
              <a:solidFill>
                <a:srgbClr val="002060"/>
              </a:solidFill>
            </a:endParaRPr>
          </a:p>
        </p:txBody>
      </p:sp>
      <p:graphicFrame>
        <p:nvGraphicFramePr>
          <p:cNvPr id="3" name="Table 2">
            <a:extLst>
              <a:ext uri="{FF2B5EF4-FFF2-40B4-BE49-F238E27FC236}">
                <a16:creationId xmlns:a16="http://schemas.microsoft.com/office/drawing/2014/main" id="{5ED55B2D-C16D-46D3-A64E-9993161582B9}"/>
              </a:ext>
            </a:extLst>
          </p:cNvPr>
          <p:cNvGraphicFramePr>
            <a:graphicFrameLocks noGrp="1"/>
          </p:cNvGraphicFramePr>
          <p:nvPr>
            <p:extLst>
              <p:ext uri="{D42A27DB-BD31-4B8C-83A1-F6EECF244321}">
                <p14:modId xmlns:p14="http://schemas.microsoft.com/office/powerpoint/2010/main" val="3724299095"/>
              </p:ext>
            </p:extLst>
          </p:nvPr>
        </p:nvGraphicFramePr>
        <p:xfrm>
          <a:off x="1356874" y="1049127"/>
          <a:ext cx="6430252" cy="3216051"/>
        </p:xfrm>
        <a:graphic>
          <a:graphicData uri="http://schemas.openxmlformats.org/drawingml/2006/table">
            <a:tbl>
              <a:tblPr firstRow="1" firstCol="1" bandRow="1">
                <a:tableStyleId>{21E4AEA4-8DFA-4A89-87EB-49C32662AFE0}</a:tableStyleId>
              </a:tblPr>
              <a:tblGrid>
                <a:gridCol w="1495181">
                  <a:extLst>
                    <a:ext uri="{9D8B030D-6E8A-4147-A177-3AD203B41FA5}">
                      <a16:colId xmlns:a16="http://schemas.microsoft.com/office/drawing/2014/main" val="492574392"/>
                    </a:ext>
                  </a:extLst>
                </a:gridCol>
                <a:gridCol w="4013948">
                  <a:extLst>
                    <a:ext uri="{9D8B030D-6E8A-4147-A177-3AD203B41FA5}">
                      <a16:colId xmlns:a16="http://schemas.microsoft.com/office/drawing/2014/main" val="3273566577"/>
                    </a:ext>
                  </a:extLst>
                </a:gridCol>
                <a:gridCol w="921123">
                  <a:extLst>
                    <a:ext uri="{9D8B030D-6E8A-4147-A177-3AD203B41FA5}">
                      <a16:colId xmlns:a16="http://schemas.microsoft.com/office/drawing/2014/main" val="3474037624"/>
                    </a:ext>
                  </a:extLst>
                </a:gridCol>
              </a:tblGrid>
              <a:tr h="262661">
                <a:tc>
                  <a:txBody>
                    <a:bodyPr/>
                    <a:lstStyle/>
                    <a:p>
                      <a:pPr marL="0" marR="0" indent="0" algn="just">
                        <a:spcBef>
                          <a:spcPts val="0"/>
                        </a:spcBef>
                        <a:spcAft>
                          <a:spcPts val="0"/>
                        </a:spcAft>
                      </a:pPr>
                      <a:r>
                        <a:rPr lang="en-US" sz="1400">
                          <a:effectLst/>
                        </a:rPr>
                        <a:t>Variable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400">
                          <a:effectLst/>
                        </a:rPr>
                        <a:t>Description</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400">
                          <a:effectLst/>
                        </a:rPr>
                        <a:t>Type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09806671"/>
                  </a:ext>
                </a:extLst>
              </a:tr>
              <a:tr h="0">
                <a:tc>
                  <a:txBody>
                    <a:bodyPr/>
                    <a:lstStyle/>
                    <a:p>
                      <a:pPr marL="0" marR="0" indent="0" algn="just">
                        <a:lnSpc>
                          <a:spcPct val="120000"/>
                        </a:lnSpc>
                        <a:spcBef>
                          <a:spcPts val="0"/>
                        </a:spcBef>
                        <a:spcAft>
                          <a:spcPts val="0"/>
                        </a:spcAft>
                      </a:pPr>
                      <a:r>
                        <a:rPr lang="en-US" sz="1200" err="1">
                          <a:effectLst/>
                        </a:rPr>
                        <a:t>ArrDelay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arrival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61908985"/>
                  </a:ext>
                </a:extLst>
              </a:tr>
              <a:tr h="0">
                <a:tc>
                  <a:txBody>
                    <a:bodyPr/>
                    <a:lstStyle/>
                    <a:p>
                      <a:pPr marL="0" marR="0" indent="0" algn="just">
                        <a:lnSpc>
                          <a:spcPct val="120000"/>
                        </a:lnSpc>
                        <a:spcBef>
                          <a:spcPts val="0"/>
                        </a:spcBef>
                        <a:spcAft>
                          <a:spcPts val="0"/>
                        </a:spcAft>
                      </a:pPr>
                      <a:r>
                        <a:rPr lang="en-US" sz="1200">
                          <a:effectLst/>
                        </a:rPr>
                        <a:t>Month</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600"/>
                        </a:spcAft>
                      </a:pPr>
                      <a:r>
                        <a:rPr lang="en-US" sz="1200">
                          <a:effectLst/>
                        </a:rPr>
                        <a:t>month of the flight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discrete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04788750"/>
                  </a:ext>
                </a:extLst>
              </a:tr>
              <a:tr h="0">
                <a:tc>
                  <a:txBody>
                    <a:bodyPr/>
                    <a:lstStyle/>
                    <a:p>
                      <a:pPr marL="0" marR="0" indent="0" algn="just">
                        <a:lnSpc>
                          <a:spcPct val="120000"/>
                        </a:lnSpc>
                        <a:spcBef>
                          <a:spcPts val="0"/>
                        </a:spcBef>
                        <a:spcAft>
                          <a:spcPts val="0"/>
                        </a:spcAft>
                      </a:pPr>
                      <a:r>
                        <a:rPr lang="en-US" sz="1200" err="1">
                          <a:effectLst/>
                        </a:rPr>
                        <a:t>DayofMonth</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day of the month </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discrete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5713217"/>
                  </a:ext>
                </a:extLst>
              </a:tr>
              <a:tr h="0">
                <a:tc>
                  <a:txBody>
                    <a:bodyPr/>
                    <a:lstStyle/>
                    <a:p>
                      <a:pPr marL="0" marR="0" indent="0" algn="just">
                        <a:lnSpc>
                          <a:spcPct val="120000"/>
                        </a:lnSpc>
                        <a:spcBef>
                          <a:spcPts val="0"/>
                        </a:spcBef>
                        <a:spcAft>
                          <a:spcPts val="0"/>
                        </a:spcAft>
                      </a:pPr>
                      <a:r>
                        <a:rPr lang="en-US" sz="1200" err="1">
                          <a:effectLst/>
                        </a:rPr>
                        <a:t>DepTime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actual departure 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21572696"/>
                  </a:ext>
                </a:extLst>
              </a:tr>
              <a:tr h="0">
                <a:tc>
                  <a:txBody>
                    <a:bodyPr/>
                    <a:lstStyle/>
                    <a:p>
                      <a:pPr marL="0" marR="0" indent="0" algn="just">
                        <a:lnSpc>
                          <a:spcPct val="120000"/>
                        </a:lnSpc>
                        <a:spcBef>
                          <a:spcPts val="0"/>
                        </a:spcBef>
                        <a:spcAft>
                          <a:spcPts val="0"/>
                        </a:spcAft>
                      </a:pPr>
                      <a:r>
                        <a:rPr lang="en-US" sz="1200">
                          <a:effectLst/>
                        </a:rPr>
                        <a:t>CRSElapsedTime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scheduled elapsed time of the flight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59457194"/>
                  </a:ext>
                </a:extLst>
              </a:tr>
              <a:tr h="0">
                <a:tc>
                  <a:txBody>
                    <a:bodyPr/>
                    <a:lstStyle/>
                    <a:p>
                      <a:pPr marL="0" marR="0" indent="0" algn="just">
                        <a:lnSpc>
                          <a:spcPct val="120000"/>
                        </a:lnSpc>
                        <a:spcBef>
                          <a:spcPts val="0"/>
                        </a:spcBef>
                        <a:spcAft>
                          <a:spcPts val="0"/>
                        </a:spcAft>
                      </a:pPr>
                      <a:r>
                        <a:rPr lang="en-US" sz="1200">
                          <a:effectLst/>
                        </a:rPr>
                        <a:t>CarrierDelay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delay, in minutes, attributable to the carrier</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18255545"/>
                  </a:ext>
                </a:extLst>
              </a:tr>
              <a:tr h="0">
                <a:tc>
                  <a:txBody>
                    <a:bodyPr/>
                    <a:lstStyle/>
                    <a:p>
                      <a:pPr marL="0" marR="0" indent="0" algn="just">
                        <a:lnSpc>
                          <a:spcPct val="120000"/>
                        </a:lnSpc>
                        <a:spcBef>
                          <a:spcPts val="0"/>
                        </a:spcBef>
                        <a:spcAft>
                          <a:spcPts val="0"/>
                        </a:spcAft>
                      </a:pPr>
                      <a:r>
                        <a:rPr lang="en-US" sz="1200">
                          <a:effectLst/>
                        </a:rPr>
                        <a:t>WeatherDelay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delay, in minutes, attributable to weather factors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48576912"/>
                  </a:ext>
                </a:extLst>
              </a:tr>
              <a:tr h="0">
                <a:tc>
                  <a:txBody>
                    <a:bodyPr/>
                    <a:lstStyle/>
                    <a:p>
                      <a:pPr marL="0" marR="0" indent="0" algn="just">
                        <a:lnSpc>
                          <a:spcPct val="120000"/>
                        </a:lnSpc>
                        <a:spcBef>
                          <a:spcPts val="0"/>
                        </a:spcBef>
                        <a:spcAft>
                          <a:spcPts val="0"/>
                        </a:spcAft>
                      </a:pPr>
                      <a:r>
                        <a:rPr lang="en-US" sz="1200">
                          <a:effectLst/>
                        </a:rPr>
                        <a:t>NASDelay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delay, in minutes, attributable to the National Aviation System</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88569445"/>
                  </a:ext>
                </a:extLst>
              </a:tr>
              <a:tr h="0">
                <a:tc>
                  <a:txBody>
                    <a:bodyPr/>
                    <a:lstStyle/>
                    <a:p>
                      <a:pPr marL="0" marR="0" indent="0" algn="just">
                        <a:lnSpc>
                          <a:spcPct val="120000"/>
                        </a:lnSpc>
                        <a:spcBef>
                          <a:spcPts val="0"/>
                        </a:spcBef>
                        <a:spcAft>
                          <a:spcPts val="0"/>
                        </a:spcAft>
                      </a:pPr>
                      <a:r>
                        <a:rPr lang="en-US" sz="1200">
                          <a:effectLst/>
                        </a:rPr>
                        <a:t>SecurityDelay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delay, in minutes, attributable to security factors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84249880"/>
                  </a:ext>
                </a:extLst>
              </a:tr>
              <a:tr h="0">
                <a:tc>
                  <a:txBody>
                    <a:bodyPr/>
                    <a:lstStyle/>
                    <a:p>
                      <a:pPr marL="0" marR="0" indent="0" algn="just">
                        <a:lnSpc>
                          <a:spcPct val="120000"/>
                        </a:lnSpc>
                        <a:spcBef>
                          <a:spcPts val="0"/>
                        </a:spcBef>
                        <a:spcAft>
                          <a:spcPts val="0"/>
                        </a:spcAft>
                      </a:pPr>
                      <a:r>
                        <a:rPr lang="en-US" sz="1200">
                          <a:effectLst/>
                        </a:rPr>
                        <a:t>LateAircraftDelay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delay, in minutes, attributable to late-arriving aircraft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97052355"/>
                  </a:ext>
                </a:extLst>
              </a:tr>
            </a:tbl>
          </a:graphicData>
        </a:graphic>
      </p:graphicFrame>
      <p:sp>
        <p:nvSpPr>
          <p:cNvPr id="2" name="TextBox 1">
            <a:extLst>
              <a:ext uri="{FF2B5EF4-FFF2-40B4-BE49-F238E27FC236}">
                <a16:creationId xmlns:a16="http://schemas.microsoft.com/office/drawing/2014/main" id="{29CF2EE2-4F94-4B09-B5E4-2032292A8CBB}"/>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13</a:t>
            </a:r>
          </a:p>
        </p:txBody>
      </p:sp>
    </p:spTree>
    <p:extLst>
      <p:ext uri="{BB962C8B-B14F-4D97-AF65-F5344CB8AC3E}">
        <p14:creationId xmlns:p14="http://schemas.microsoft.com/office/powerpoint/2010/main" val="1549218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7CF33BD4-4806-4B4C-9B06-0C74E1FA470A}"/>
              </a:ext>
            </a:extLst>
          </p:cNvPr>
          <p:cNvSpPr/>
          <p:nvPr/>
        </p:nvSpPr>
        <p:spPr>
          <a:xfrm>
            <a:off x="0" y="3986373"/>
            <a:ext cx="2856216" cy="1157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 name="Title 1">
            <a:extLst>
              <a:ext uri="{FF2B5EF4-FFF2-40B4-BE49-F238E27FC236}">
                <a16:creationId xmlns:a16="http://schemas.microsoft.com/office/drawing/2014/main" id="{D37794F6-1CCE-4225-8EDA-CD8BE5D3AF92}"/>
              </a:ext>
            </a:extLst>
          </p:cNvPr>
          <p:cNvSpPr>
            <a:spLocks noGrp="1"/>
          </p:cNvSpPr>
          <p:nvPr>
            <p:ph type="title"/>
          </p:nvPr>
        </p:nvSpPr>
        <p:spPr>
          <a:xfrm>
            <a:off x="32678" y="102740"/>
            <a:ext cx="6316751" cy="412279"/>
          </a:xfrm>
        </p:spPr>
        <p:txBody>
          <a:bodyPr>
            <a:noAutofit/>
          </a:bodyPr>
          <a:lstStyle/>
          <a:p>
            <a:r>
              <a:rPr lang="en-US" sz="2400" b="1">
                <a:solidFill>
                  <a:srgbClr val="002060"/>
                </a:solidFill>
                <a:latin typeface="Calibri" panose="020F0502020204030204" pitchFamily="34" charset="0"/>
              </a:rPr>
              <a:t>Non-parametric estimation of PDF MRV</a:t>
            </a:r>
            <a:endParaRPr lang="en-US" sz="3600" b="1">
              <a:solidFill>
                <a:srgbClr val="002060"/>
              </a:solidFill>
            </a:endParaRPr>
          </a:p>
        </p:txBody>
      </p:sp>
      <p:graphicFrame>
        <p:nvGraphicFramePr>
          <p:cNvPr id="11" name="Table 10">
            <a:extLst>
              <a:ext uri="{FF2B5EF4-FFF2-40B4-BE49-F238E27FC236}">
                <a16:creationId xmlns:a16="http://schemas.microsoft.com/office/drawing/2014/main" id="{E1F7F2C5-142F-4C5D-8B90-1E110FB6C6A1}"/>
              </a:ext>
            </a:extLst>
          </p:cNvPr>
          <p:cNvGraphicFramePr>
            <a:graphicFrameLocks noGrp="1"/>
          </p:cNvGraphicFramePr>
          <p:nvPr>
            <p:extLst>
              <p:ext uri="{D42A27DB-BD31-4B8C-83A1-F6EECF244321}">
                <p14:modId xmlns:p14="http://schemas.microsoft.com/office/powerpoint/2010/main" val="160777574"/>
              </p:ext>
            </p:extLst>
          </p:nvPr>
        </p:nvGraphicFramePr>
        <p:xfrm>
          <a:off x="5753940" y="1707757"/>
          <a:ext cx="3161459" cy="2391034"/>
        </p:xfrm>
        <a:graphic>
          <a:graphicData uri="http://schemas.openxmlformats.org/drawingml/2006/table">
            <a:tbl>
              <a:tblPr firstRow="1" firstCol="1" bandRow="1">
                <a:tableStyleId>{5C22544A-7EE6-4342-B048-85BDC9FD1C3A}</a:tableStyleId>
              </a:tblPr>
              <a:tblGrid>
                <a:gridCol w="1272148">
                  <a:extLst>
                    <a:ext uri="{9D8B030D-6E8A-4147-A177-3AD203B41FA5}">
                      <a16:colId xmlns:a16="http://schemas.microsoft.com/office/drawing/2014/main" val="1559839354"/>
                    </a:ext>
                  </a:extLst>
                </a:gridCol>
                <a:gridCol w="847162">
                  <a:extLst>
                    <a:ext uri="{9D8B030D-6E8A-4147-A177-3AD203B41FA5}">
                      <a16:colId xmlns:a16="http://schemas.microsoft.com/office/drawing/2014/main" val="861976415"/>
                    </a:ext>
                  </a:extLst>
                </a:gridCol>
                <a:gridCol w="1042149">
                  <a:extLst>
                    <a:ext uri="{9D8B030D-6E8A-4147-A177-3AD203B41FA5}">
                      <a16:colId xmlns:a16="http://schemas.microsoft.com/office/drawing/2014/main" val="3628706983"/>
                    </a:ext>
                  </a:extLst>
                </a:gridCol>
              </a:tblGrid>
              <a:tr h="0">
                <a:tc>
                  <a:txBody>
                    <a:bodyPr/>
                    <a:lstStyle/>
                    <a:p>
                      <a:pPr marL="0" marR="0" indent="0" algn="just">
                        <a:lnSpc>
                          <a:spcPct val="115000"/>
                        </a:lnSpc>
                        <a:spcBef>
                          <a:spcPts val="0"/>
                        </a:spcBef>
                        <a:spcAft>
                          <a:spcPts val="0"/>
                        </a:spcAft>
                      </a:pPr>
                      <a:r>
                        <a:rPr lang="en-US" sz="1200">
                          <a:effectLst/>
                        </a:rPr>
                        <a:t>Variable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Mean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Variance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47324536"/>
                  </a:ext>
                </a:extLst>
              </a:tr>
              <a:tr h="0">
                <a:tc>
                  <a:txBody>
                    <a:bodyPr/>
                    <a:lstStyle/>
                    <a:p>
                      <a:pPr marL="0" marR="0" indent="0" algn="just">
                        <a:lnSpc>
                          <a:spcPct val="115000"/>
                        </a:lnSpc>
                        <a:spcBef>
                          <a:spcPts val="0"/>
                        </a:spcBef>
                        <a:spcAft>
                          <a:spcPts val="0"/>
                        </a:spcAft>
                      </a:pPr>
                      <a:r>
                        <a:rPr lang="en-US" sz="1200">
                          <a:effectLst/>
                        </a:rPr>
                        <a:t>Month</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6</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12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419442678"/>
                  </a:ext>
                </a:extLst>
              </a:tr>
              <a:tr h="0">
                <a:tc>
                  <a:txBody>
                    <a:bodyPr/>
                    <a:lstStyle/>
                    <a:p>
                      <a:pPr marL="0" marR="0" indent="0" algn="just">
                        <a:lnSpc>
                          <a:spcPct val="115000"/>
                        </a:lnSpc>
                        <a:spcBef>
                          <a:spcPts val="0"/>
                        </a:spcBef>
                        <a:spcAft>
                          <a:spcPts val="0"/>
                        </a:spcAft>
                      </a:pPr>
                      <a:r>
                        <a:rPr lang="en-US" sz="1200">
                          <a:effectLst/>
                        </a:rPr>
                        <a:t>DayofMonth</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15</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77</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431739009"/>
                  </a:ext>
                </a:extLst>
              </a:tr>
              <a:tr h="0">
                <a:tc>
                  <a:txBody>
                    <a:bodyPr/>
                    <a:lstStyle/>
                    <a:p>
                      <a:pPr marL="0" marR="0" indent="0" algn="just">
                        <a:lnSpc>
                          <a:spcPct val="115000"/>
                        </a:lnSpc>
                        <a:spcBef>
                          <a:spcPts val="0"/>
                        </a:spcBef>
                        <a:spcAft>
                          <a:spcPts val="0"/>
                        </a:spcAft>
                      </a:pPr>
                      <a:r>
                        <a:rPr lang="en-US" sz="1200">
                          <a:effectLst/>
                        </a:rPr>
                        <a:t>DepTime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1558.832 (19:58:05)</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206415.606 (14:32:38)</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080533044"/>
                  </a:ext>
                </a:extLst>
              </a:tr>
              <a:tr h="0">
                <a:tc>
                  <a:txBody>
                    <a:bodyPr/>
                    <a:lstStyle/>
                    <a:p>
                      <a:pPr marL="0" marR="0" indent="0" algn="just">
                        <a:lnSpc>
                          <a:spcPct val="115000"/>
                        </a:lnSpc>
                        <a:spcBef>
                          <a:spcPts val="0"/>
                        </a:spcBef>
                        <a:spcAft>
                          <a:spcPts val="0"/>
                        </a:spcAft>
                      </a:pPr>
                      <a:r>
                        <a:rPr lang="en-US" sz="1200">
                          <a:effectLst/>
                        </a:rPr>
                        <a:t>CRSElapsedTime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131.764 (18:20:10)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lnSpc>
                          <a:spcPct val="115000"/>
                        </a:lnSpc>
                        <a:spcBef>
                          <a:spcPts val="0"/>
                        </a:spcBef>
                        <a:spcAft>
                          <a:spcPts val="0"/>
                        </a:spcAft>
                      </a:pPr>
                      <a:r>
                        <a:rPr lang="en-US" sz="1200">
                          <a:effectLst/>
                        </a:rPr>
                        <a:t>4834.697 (16:43:41)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06953072"/>
                  </a:ext>
                </a:extLst>
              </a:tr>
              <a:tr h="0">
                <a:tc>
                  <a:txBody>
                    <a:bodyPr/>
                    <a:lstStyle/>
                    <a:p>
                      <a:pPr marL="0" marR="0" indent="0" algn="just">
                        <a:lnSpc>
                          <a:spcPct val="115000"/>
                        </a:lnSpc>
                        <a:spcBef>
                          <a:spcPts val="0"/>
                        </a:spcBef>
                        <a:spcAft>
                          <a:spcPts val="0"/>
                        </a:spcAft>
                      </a:pPr>
                      <a:r>
                        <a:rPr lang="en-US" sz="1200">
                          <a:effectLst/>
                        </a:rPr>
                        <a:t>CarrierDelay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19.179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1896.273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24073370"/>
                  </a:ext>
                </a:extLst>
              </a:tr>
              <a:tr h="0">
                <a:tc>
                  <a:txBody>
                    <a:bodyPr/>
                    <a:lstStyle/>
                    <a:p>
                      <a:pPr marL="0" marR="0" indent="0" algn="just">
                        <a:lnSpc>
                          <a:spcPct val="115000"/>
                        </a:lnSpc>
                        <a:spcBef>
                          <a:spcPts val="0"/>
                        </a:spcBef>
                        <a:spcAft>
                          <a:spcPts val="0"/>
                        </a:spcAft>
                      </a:pPr>
                      <a:r>
                        <a:rPr lang="en-US" sz="1200">
                          <a:effectLst/>
                        </a:rPr>
                        <a:t>WeatherDelay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3.703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461.886</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76443292"/>
                  </a:ext>
                </a:extLst>
              </a:tr>
              <a:tr h="0">
                <a:tc>
                  <a:txBody>
                    <a:bodyPr/>
                    <a:lstStyle/>
                    <a:p>
                      <a:pPr marL="0" marR="0" indent="0" algn="just">
                        <a:lnSpc>
                          <a:spcPct val="115000"/>
                        </a:lnSpc>
                        <a:spcBef>
                          <a:spcPts val="0"/>
                        </a:spcBef>
                        <a:spcAft>
                          <a:spcPts val="0"/>
                        </a:spcAft>
                      </a:pPr>
                      <a:r>
                        <a:rPr lang="en-US" sz="1200">
                          <a:effectLst/>
                        </a:rPr>
                        <a:t>NASDelay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15.022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1144.676</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607252676"/>
                  </a:ext>
                </a:extLst>
              </a:tr>
              <a:tr h="0">
                <a:tc>
                  <a:txBody>
                    <a:bodyPr/>
                    <a:lstStyle/>
                    <a:p>
                      <a:pPr marL="0" marR="0" indent="0" algn="just">
                        <a:lnSpc>
                          <a:spcPct val="115000"/>
                        </a:lnSpc>
                        <a:spcBef>
                          <a:spcPts val="0"/>
                        </a:spcBef>
                        <a:spcAft>
                          <a:spcPts val="0"/>
                        </a:spcAft>
                      </a:pPr>
                      <a:r>
                        <a:rPr lang="en-US" sz="1200">
                          <a:effectLst/>
                        </a:rPr>
                        <a:t>SecurityDelay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0.09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4.091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599200614"/>
                  </a:ext>
                </a:extLst>
              </a:tr>
              <a:tr h="0">
                <a:tc>
                  <a:txBody>
                    <a:bodyPr/>
                    <a:lstStyle/>
                    <a:p>
                      <a:pPr marL="0" marR="0" indent="0" algn="just">
                        <a:lnSpc>
                          <a:spcPct val="115000"/>
                        </a:lnSpc>
                        <a:spcBef>
                          <a:spcPts val="0"/>
                        </a:spcBef>
                        <a:spcAft>
                          <a:spcPts val="0"/>
                        </a:spcAft>
                      </a:pPr>
                      <a:r>
                        <a:rPr lang="en-US" sz="1200">
                          <a:effectLst/>
                        </a:rPr>
                        <a:t>LateAircraftDelay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25.296</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1768.612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07505467"/>
                  </a:ext>
                </a:extLst>
              </a:tr>
            </a:tbl>
          </a:graphicData>
        </a:graphic>
      </p:graphicFrame>
      <p:pic>
        <p:nvPicPr>
          <p:cNvPr id="11274" name="Picture 10">
            <a:extLst>
              <a:ext uri="{FF2B5EF4-FFF2-40B4-BE49-F238E27FC236}">
                <a16:creationId xmlns:a16="http://schemas.microsoft.com/office/drawing/2014/main" id="{04E79355-3685-4B29-8EB0-C829830325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19"/>
          <a:stretch/>
        </p:blipFill>
        <p:spPr bwMode="auto">
          <a:xfrm>
            <a:off x="175722" y="579698"/>
            <a:ext cx="5360987" cy="450476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21FE8E05-97E8-46A1-8ADB-3A59ECCF15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889" r="97220" b="80421"/>
          <a:stretch/>
        </p:blipFill>
        <p:spPr bwMode="auto">
          <a:xfrm>
            <a:off x="32678" y="603487"/>
            <a:ext cx="143044" cy="5498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A0233678-39E5-4B70-A410-F306F3DE64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061" r="97956" b="61720"/>
          <a:stretch/>
        </p:blipFill>
        <p:spPr bwMode="auto">
          <a:xfrm>
            <a:off x="70553" y="1447430"/>
            <a:ext cx="105169" cy="8856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2473577F-9F2D-4B24-9551-A649783B32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493" r="97499" b="42207"/>
          <a:stretch/>
        </p:blipFill>
        <p:spPr bwMode="auto">
          <a:xfrm>
            <a:off x="47035" y="2689072"/>
            <a:ext cx="128687" cy="94129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a:extLst>
              <a:ext uri="{FF2B5EF4-FFF2-40B4-BE49-F238E27FC236}">
                <a16:creationId xmlns:a16="http://schemas.microsoft.com/office/drawing/2014/main" id="{32C3EE83-C2E7-4100-B372-2A8E95F173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8" t="67547" r="97498" b="12664"/>
          <a:stretch/>
        </p:blipFill>
        <p:spPr bwMode="auto">
          <a:xfrm>
            <a:off x="22119" y="3921694"/>
            <a:ext cx="178517" cy="10178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a:extLst>
              <a:ext uri="{FF2B5EF4-FFF2-40B4-BE49-F238E27FC236}">
                <a16:creationId xmlns:a16="http://schemas.microsoft.com/office/drawing/2014/main" id="{16FE86DB-72D9-4094-A929-CEDC2092A8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7" r="76953"/>
          <a:stretch/>
        </p:blipFill>
        <p:spPr bwMode="auto">
          <a:xfrm>
            <a:off x="202350" y="5067075"/>
            <a:ext cx="1185417" cy="1411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a:extLst>
              <a:ext uri="{FF2B5EF4-FFF2-40B4-BE49-F238E27FC236}">
                <a16:creationId xmlns:a16="http://schemas.microsoft.com/office/drawing/2014/main" id="{A9A85EB3-C8B2-4D57-8015-EE80C03E2D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02" t="97875" r="69477"/>
          <a:stretch/>
        </p:blipFill>
        <p:spPr bwMode="auto">
          <a:xfrm>
            <a:off x="1766048" y="5061427"/>
            <a:ext cx="289112" cy="1093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a:extLst>
              <a:ext uri="{FF2B5EF4-FFF2-40B4-BE49-F238E27FC236}">
                <a16:creationId xmlns:a16="http://schemas.microsoft.com/office/drawing/2014/main" id="{F343CD24-3EE3-475F-BCC3-EAC4B652E8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69" t="97875" r="48430"/>
          <a:stretch/>
        </p:blipFill>
        <p:spPr bwMode="auto">
          <a:xfrm>
            <a:off x="2433441" y="5082973"/>
            <a:ext cx="941293" cy="1093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a:extLst>
              <a:ext uri="{FF2B5EF4-FFF2-40B4-BE49-F238E27FC236}">
                <a16:creationId xmlns:a16="http://schemas.microsoft.com/office/drawing/2014/main" id="{6D593127-5DCA-47A3-8957-AFD4BE1326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41" t="97875" r="18451" b="1236"/>
          <a:stretch/>
        </p:blipFill>
        <p:spPr bwMode="auto">
          <a:xfrm>
            <a:off x="3716651" y="5084463"/>
            <a:ext cx="1008530" cy="457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a:extLst>
              <a:ext uri="{FF2B5EF4-FFF2-40B4-BE49-F238E27FC236}">
                <a16:creationId xmlns:a16="http://schemas.microsoft.com/office/drawing/2014/main" id="{F9FB4098-130A-40BC-AA70-443959E36C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5" t="76664" r="97498" b="12664"/>
          <a:stretch/>
        </p:blipFill>
        <p:spPr bwMode="auto">
          <a:xfrm rot="5400000">
            <a:off x="5113830" y="4824105"/>
            <a:ext cx="115573" cy="54888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F085DD87-C300-47A7-970C-D3EFA9151889}"/>
              </a:ext>
            </a:extLst>
          </p:cNvPr>
          <p:cNvSpPr txBox="1"/>
          <p:nvPr/>
        </p:nvSpPr>
        <p:spPr>
          <a:xfrm>
            <a:off x="5753940" y="974065"/>
            <a:ext cx="2589960" cy="646331"/>
          </a:xfrm>
          <a:prstGeom prst="rect">
            <a:avLst/>
          </a:prstGeom>
          <a:noFill/>
        </p:spPr>
        <p:txBody>
          <a:bodyPr wrap="square">
            <a:spAutoFit/>
          </a:bodyPr>
          <a:lstStyle/>
          <a:p>
            <a:r>
              <a:rPr lang="en-US" sz="1800" dirty="0">
                <a:solidFill>
                  <a:srgbClr val="002060"/>
                </a:solidFill>
                <a:latin typeface="Calibri" panose="020F0502020204030204" pitchFamily="34" charset="0"/>
              </a:rPr>
              <a:t>Estimation of the MRV mean and variance</a:t>
            </a:r>
          </a:p>
        </p:txBody>
      </p:sp>
      <p:sp>
        <p:nvSpPr>
          <p:cNvPr id="2" name="TextBox 1">
            <a:extLst>
              <a:ext uri="{FF2B5EF4-FFF2-40B4-BE49-F238E27FC236}">
                <a16:creationId xmlns:a16="http://schemas.microsoft.com/office/drawing/2014/main" id="{1FF8F06F-592F-450E-9C2D-383065072FF1}"/>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14</a:t>
            </a:r>
          </a:p>
        </p:txBody>
      </p:sp>
      <p:sp>
        <p:nvSpPr>
          <p:cNvPr id="3" name="Arrow: Left 2">
            <a:extLst>
              <a:ext uri="{FF2B5EF4-FFF2-40B4-BE49-F238E27FC236}">
                <a16:creationId xmlns:a16="http://schemas.microsoft.com/office/drawing/2014/main" id="{8BC32718-6CD7-460D-8233-0718F17E558F}"/>
              </a:ext>
            </a:extLst>
          </p:cNvPr>
          <p:cNvSpPr/>
          <p:nvPr/>
        </p:nvSpPr>
        <p:spPr>
          <a:xfrm>
            <a:off x="5641878" y="4642339"/>
            <a:ext cx="316524" cy="15826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CCD3B31-0149-46A7-8866-9A84ECF6BCC9}"/>
              </a:ext>
            </a:extLst>
          </p:cNvPr>
          <p:cNvSpPr txBox="1"/>
          <p:nvPr/>
        </p:nvSpPr>
        <p:spPr>
          <a:xfrm>
            <a:off x="5536709" y="4775196"/>
            <a:ext cx="1471878" cy="307777"/>
          </a:xfrm>
          <a:prstGeom prst="rect">
            <a:avLst/>
          </a:prstGeom>
          <a:noFill/>
        </p:spPr>
        <p:txBody>
          <a:bodyPr wrap="none" rtlCol="0">
            <a:spAutoFit/>
          </a:bodyPr>
          <a:lstStyle/>
          <a:p>
            <a:r>
              <a:rPr lang="en-US" sz="1400" dirty="0" err="1"/>
              <a:t>ArrDelay</a:t>
            </a:r>
            <a:r>
              <a:rPr lang="en-US" sz="1400" dirty="0"/>
              <a:t> </a:t>
            </a:r>
            <a:r>
              <a:rPr lang="en-US" sz="1400" dirty="0" err="1"/>
              <a:t>colorbar</a:t>
            </a:r>
            <a:endParaRPr lang="en-US" sz="1400" dirty="0"/>
          </a:p>
        </p:txBody>
      </p:sp>
    </p:spTree>
    <p:extLst>
      <p:ext uri="{BB962C8B-B14F-4D97-AF65-F5344CB8AC3E}">
        <p14:creationId xmlns:p14="http://schemas.microsoft.com/office/powerpoint/2010/main" val="46260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B0E1FB8-4873-4D4D-BE40-1EC85FCF39FD}"/>
              </a:ext>
            </a:extLst>
          </p:cNvPr>
          <p:cNvSpPr/>
          <p:nvPr/>
        </p:nvSpPr>
        <p:spPr>
          <a:xfrm>
            <a:off x="6493835" y="101010"/>
            <a:ext cx="2276696"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53437777-3EE2-404D-893F-E3E76FA5B58D}"/>
              </a:ext>
            </a:extLst>
          </p:cNvPr>
          <p:cNvSpPr txBox="1">
            <a:spLocks/>
          </p:cNvSpPr>
          <p:nvPr/>
        </p:nvSpPr>
        <p:spPr>
          <a:xfrm>
            <a:off x="32678" y="102740"/>
            <a:ext cx="6316751" cy="412279"/>
          </a:xfrm>
          <a:prstGeom prst="rect">
            <a:avLst/>
          </a:prstGeom>
        </p:spPr>
        <p:txBody>
          <a:bodyPr>
            <a:no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r>
              <a:rPr lang="en-US" sz="2400">
                <a:solidFill>
                  <a:srgbClr val="002060"/>
                </a:solidFill>
                <a:latin typeface="Calibri" panose="020F0502020204030204" pitchFamily="34" charset="0"/>
              </a:rPr>
              <a:t>Conditional mean and variance</a:t>
            </a:r>
          </a:p>
        </p:txBody>
      </p:sp>
      <p:cxnSp>
        <p:nvCxnSpPr>
          <p:cNvPr id="4" name="Straight Connector 3">
            <a:extLst>
              <a:ext uri="{FF2B5EF4-FFF2-40B4-BE49-F238E27FC236}">
                <a16:creationId xmlns:a16="http://schemas.microsoft.com/office/drawing/2014/main" id="{5A0DF54A-B0FD-4815-86BA-46531D43BB1A}"/>
              </a:ext>
            </a:extLst>
          </p:cNvPr>
          <p:cNvCxnSpPr>
            <a:cxnSpLocks/>
          </p:cNvCxnSpPr>
          <p:nvPr/>
        </p:nvCxnSpPr>
        <p:spPr>
          <a:xfrm>
            <a:off x="4572000" y="917922"/>
            <a:ext cx="0" cy="4003701"/>
          </a:xfrm>
          <a:prstGeom prst="line">
            <a:avLst/>
          </a:prstGeom>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F3980FA6-336D-4012-A3A4-3D552EFF75FF}"/>
              </a:ext>
            </a:extLst>
          </p:cNvPr>
          <p:cNvSpPr/>
          <p:nvPr/>
        </p:nvSpPr>
        <p:spPr>
          <a:xfrm>
            <a:off x="70970" y="3993776"/>
            <a:ext cx="1999867" cy="104698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146" name="Picture 2">
            <a:extLst>
              <a:ext uri="{FF2B5EF4-FFF2-40B4-BE49-F238E27FC236}">
                <a16:creationId xmlns:a16="http://schemas.microsoft.com/office/drawing/2014/main" id="{79F839B0-0BC6-45AB-AC93-EF781283D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0" y="917922"/>
            <a:ext cx="4282546" cy="41228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Top Corners Rounded 8">
            <a:extLst>
              <a:ext uri="{FF2B5EF4-FFF2-40B4-BE49-F238E27FC236}">
                <a16:creationId xmlns:a16="http://schemas.microsoft.com/office/drawing/2014/main" id="{345FE1CA-CD14-4796-8F9E-F8D83AB35CE4}"/>
              </a:ext>
            </a:extLst>
          </p:cNvPr>
          <p:cNvSpPr/>
          <p:nvPr/>
        </p:nvSpPr>
        <p:spPr>
          <a:xfrm>
            <a:off x="181545" y="601987"/>
            <a:ext cx="4225766" cy="315935"/>
          </a:xfrm>
          <a:prstGeom prst="round2Same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Conditional mean</a:t>
            </a:r>
          </a:p>
        </p:txBody>
      </p:sp>
      <p:pic>
        <p:nvPicPr>
          <p:cNvPr id="8196" name="Picture 4">
            <a:extLst>
              <a:ext uri="{FF2B5EF4-FFF2-40B4-BE49-F238E27FC236}">
                <a16:creationId xmlns:a16="http://schemas.microsoft.com/office/drawing/2014/main" id="{2DABC838-F5D4-4174-938C-A31B40CCB6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770" y="917922"/>
            <a:ext cx="4318685" cy="412394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Top Corners Rounded 12">
            <a:extLst>
              <a:ext uri="{FF2B5EF4-FFF2-40B4-BE49-F238E27FC236}">
                <a16:creationId xmlns:a16="http://schemas.microsoft.com/office/drawing/2014/main" id="{FF7342DA-AECD-4F8E-8A69-DF70ADAD1737}"/>
              </a:ext>
            </a:extLst>
          </p:cNvPr>
          <p:cNvSpPr/>
          <p:nvPr/>
        </p:nvSpPr>
        <p:spPr>
          <a:xfrm>
            <a:off x="4736690" y="601987"/>
            <a:ext cx="4225766" cy="315935"/>
          </a:xfrm>
          <a:prstGeom prst="round2SameRect">
            <a:avLst/>
          </a:prstGeom>
          <a:solidFill>
            <a:srgbClr val="D80028"/>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Conditional variance</a:t>
            </a:r>
          </a:p>
        </p:txBody>
      </p:sp>
      <p:sp>
        <p:nvSpPr>
          <p:cNvPr id="2" name="TextBox 1">
            <a:extLst>
              <a:ext uri="{FF2B5EF4-FFF2-40B4-BE49-F238E27FC236}">
                <a16:creationId xmlns:a16="http://schemas.microsoft.com/office/drawing/2014/main" id="{4C7A3A8E-60F2-4BC2-A44C-0DB698043F56}"/>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15</a:t>
            </a:r>
          </a:p>
        </p:txBody>
      </p:sp>
    </p:spTree>
    <p:extLst>
      <p:ext uri="{BB962C8B-B14F-4D97-AF65-F5344CB8AC3E}">
        <p14:creationId xmlns:p14="http://schemas.microsoft.com/office/powerpoint/2010/main" val="3554426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Прямоугольник 18">
            <a:extLst>
              <a:ext uri="{FF2B5EF4-FFF2-40B4-BE49-F238E27FC236}">
                <a16:creationId xmlns:a16="http://schemas.microsoft.com/office/drawing/2014/main" id="{8A7BC69F-6DE2-4DDC-99BB-2A7F6D31220D}"/>
              </a:ext>
            </a:extLst>
          </p:cNvPr>
          <p:cNvSpPr/>
          <p:nvPr/>
        </p:nvSpPr>
        <p:spPr>
          <a:xfrm>
            <a:off x="0" y="3986373"/>
            <a:ext cx="2856216" cy="1157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 name="Title 1">
            <a:extLst>
              <a:ext uri="{FF2B5EF4-FFF2-40B4-BE49-F238E27FC236}">
                <a16:creationId xmlns:a16="http://schemas.microsoft.com/office/drawing/2014/main" id="{D37794F6-1CCE-4225-8EDA-CD8BE5D3AF92}"/>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Multivariate correlation</a:t>
            </a:r>
          </a:p>
        </p:txBody>
      </p:sp>
      <p:pic>
        <p:nvPicPr>
          <p:cNvPr id="7" name="Picture 6">
            <a:extLst>
              <a:ext uri="{FF2B5EF4-FFF2-40B4-BE49-F238E27FC236}">
                <a16:creationId xmlns:a16="http://schemas.microsoft.com/office/drawing/2014/main" id="{BB89F623-28AD-42E6-8E73-6FD028108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3184" y="754750"/>
            <a:ext cx="4170045" cy="4244340"/>
          </a:xfrm>
          <a:prstGeom prst="rect">
            <a:avLst/>
          </a:prstGeom>
          <a:noFill/>
          <a:ln>
            <a:noFill/>
          </a:ln>
        </p:spPr>
      </p:pic>
      <p:graphicFrame>
        <p:nvGraphicFramePr>
          <p:cNvPr id="2" name="Table 2">
            <a:extLst>
              <a:ext uri="{FF2B5EF4-FFF2-40B4-BE49-F238E27FC236}">
                <a16:creationId xmlns:a16="http://schemas.microsoft.com/office/drawing/2014/main" id="{D548E6A8-C608-4D42-9B56-52A758A9CA01}"/>
              </a:ext>
            </a:extLst>
          </p:cNvPr>
          <p:cNvGraphicFramePr>
            <a:graphicFrameLocks noGrp="1"/>
          </p:cNvGraphicFramePr>
          <p:nvPr>
            <p:extLst>
              <p:ext uri="{D42A27DB-BD31-4B8C-83A1-F6EECF244321}">
                <p14:modId xmlns:p14="http://schemas.microsoft.com/office/powerpoint/2010/main" val="186800733"/>
              </p:ext>
            </p:extLst>
          </p:nvPr>
        </p:nvGraphicFramePr>
        <p:xfrm>
          <a:off x="4476413" y="1118977"/>
          <a:ext cx="4514402" cy="3261360"/>
        </p:xfrm>
        <a:graphic>
          <a:graphicData uri="http://schemas.openxmlformats.org/drawingml/2006/table">
            <a:tbl>
              <a:tblPr firstRow="1" bandRow="1">
                <a:tableStyleId>{5C22544A-7EE6-4342-B048-85BDC9FD1C3A}</a:tableStyleId>
              </a:tblPr>
              <a:tblGrid>
                <a:gridCol w="1417051">
                  <a:extLst>
                    <a:ext uri="{9D8B030D-6E8A-4147-A177-3AD203B41FA5}">
                      <a16:colId xmlns:a16="http://schemas.microsoft.com/office/drawing/2014/main" val="2502738784"/>
                    </a:ext>
                  </a:extLst>
                </a:gridCol>
                <a:gridCol w="939015">
                  <a:extLst>
                    <a:ext uri="{9D8B030D-6E8A-4147-A177-3AD203B41FA5}">
                      <a16:colId xmlns:a16="http://schemas.microsoft.com/office/drawing/2014/main" val="2680438603"/>
                    </a:ext>
                  </a:extLst>
                </a:gridCol>
                <a:gridCol w="1029735">
                  <a:extLst>
                    <a:ext uri="{9D8B030D-6E8A-4147-A177-3AD203B41FA5}">
                      <a16:colId xmlns:a16="http://schemas.microsoft.com/office/drawing/2014/main" val="1722216655"/>
                    </a:ext>
                  </a:extLst>
                </a:gridCol>
                <a:gridCol w="1128601">
                  <a:extLst>
                    <a:ext uri="{9D8B030D-6E8A-4147-A177-3AD203B41FA5}">
                      <a16:colId xmlns:a16="http://schemas.microsoft.com/office/drawing/2014/main" val="3368373926"/>
                    </a:ext>
                  </a:extLst>
                </a:gridCol>
              </a:tblGrid>
              <a:tr h="305687">
                <a:tc>
                  <a:txBody>
                    <a:bodyPr/>
                    <a:lstStyle/>
                    <a:p>
                      <a:pPr algn="ctr"/>
                      <a:r>
                        <a:rPr lang="en-US" sz="1400"/>
                        <a:t>Pair</a:t>
                      </a:r>
                    </a:p>
                  </a:txBody>
                  <a:tcPr/>
                </a:tc>
                <a:tc>
                  <a:txBody>
                    <a:bodyPr/>
                    <a:lstStyle/>
                    <a:p>
                      <a:pPr algn="ctr"/>
                      <a:r>
                        <a:rPr lang="en-US" sz="1400"/>
                        <a:t>p_value</a:t>
                      </a:r>
                    </a:p>
                  </a:txBody>
                  <a:tcPr/>
                </a:tc>
                <a:tc>
                  <a:txBody>
                    <a:bodyPr/>
                    <a:lstStyle/>
                    <a:p>
                      <a:pPr algn="ctr"/>
                      <a:r>
                        <a:rPr lang="en-US" sz="1400"/>
                        <a:t>Correlation</a:t>
                      </a:r>
                    </a:p>
                  </a:txBody>
                  <a:tcPr/>
                </a:tc>
                <a:tc>
                  <a:txBody>
                    <a:bodyPr/>
                    <a:lstStyle/>
                    <a:p>
                      <a:pPr algn="ctr"/>
                      <a:r>
                        <a:rPr lang="en-US" sz="1400"/>
                        <a:t>Conf. interval</a:t>
                      </a:r>
                    </a:p>
                  </a:txBody>
                  <a:tcPr/>
                </a:tc>
                <a:extLst>
                  <a:ext uri="{0D108BD9-81ED-4DB2-BD59-A6C34878D82A}">
                    <a16:rowId xmlns:a16="http://schemas.microsoft.com/office/drawing/2014/main" val="1541682132"/>
                  </a:ext>
                </a:extLst>
              </a:tr>
              <a:tr h="305687">
                <a:tc>
                  <a:txBody>
                    <a:bodyPr/>
                    <a:lstStyle/>
                    <a:p>
                      <a:pPr algn="ctr"/>
                      <a:r>
                        <a:rPr lang="en-US" sz="1200"/>
                        <a:t>Month – LateAircraftDelay </a:t>
                      </a:r>
                    </a:p>
                  </a:txBody>
                  <a:tcPr/>
                </a:tc>
                <a:tc>
                  <a:txBody>
                    <a:bodyPr/>
                    <a:lstStyle/>
                    <a:p>
                      <a:pPr algn="ctr"/>
                      <a:r>
                        <a:rPr lang="en-US" sz="1200"/>
                        <a:t>0.326</a:t>
                      </a:r>
                    </a:p>
                  </a:txBody>
                  <a:tcPr/>
                </a:tc>
                <a:tc>
                  <a:txBody>
                    <a:bodyPr/>
                    <a:lstStyle/>
                    <a:p>
                      <a:pPr algn="ctr"/>
                      <a:r>
                        <a:rPr lang="en-US" sz="1200"/>
                        <a:t>0.001</a:t>
                      </a:r>
                    </a:p>
                  </a:txBody>
                  <a:tcPr/>
                </a:tc>
                <a:tc>
                  <a:txBody>
                    <a:bodyPr/>
                    <a:lstStyle/>
                    <a:p>
                      <a:pPr algn="ctr"/>
                      <a:r>
                        <a:rPr lang="en-US" sz="1200"/>
                        <a:t>(-0.003; 0.001)</a:t>
                      </a:r>
                    </a:p>
                  </a:txBody>
                  <a:tcPr/>
                </a:tc>
                <a:extLst>
                  <a:ext uri="{0D108BD9-81ED-4DB2-BD59-A6C34878D82A}">
                    <a16:rowId xmlns:a16="http://schemas.microsoft.com/office/drawing/2014/main" val="2728270327"/>
                  </a:ext>
                </a:extLst>
              </a:tr>
              <a:tr h="305687">
                <a:tc>
                  <a:txBody>
                    <a:bodyPr/>
                    <a:lstStyle/>
                    <a:p>
                      <a:pPr algn="ctr"/>
                      <a:r>
                        <a:rPr lang="en-US" sz="1200"/>
                        <a:t>DayofMonth – CRSElapsedTime </a:t>
                      </a:r>
                    </a:p>
                  </a:txBody>
                  <a:tcPr/>
                </a:tc>
                <a:tc>
                  <a:txBody>
                    <a:bodyPr/>
                    <a:lstStyle/>
                    <a:p>
                      <a:pPr algn="ctr"/>
                      <a:r>
                        <a:rPr lang="en-US" sz="1200"/>
                        <a:t>0.846</a:t>
                      </a:r>
                    </a:p>
                  </a:txBody>
                  <a:tcPr/>
                </a:tc>
                <a:tc>
                  <a:txBody>
                    <a:bodyPr/>
                    <a:lstStyle/>
                    <a:p>
                      <a:pPr algn="ctr"/>
                      <a:r>
                        <a:rPr lang="en-US" sz="1200" dirty="0"/>
                        <a:t>0.0</a:t>
                      </a:r>
                      <a:r>
                        <a:rPr lang="ru-RU" sz="1200" dirty="0"/>
                        <a:t>00001</a:t>
                      </a:r>
                      <a:endParaRPr lang="en-US" sz="1200" dirty="0"/>
                    </a:p>
                  </a:txBody>
                  <a:tcPr/>
                </a:tc>
                <a:tc>
                  <a:txBody>
                    <a:bodyPr/>
                    <a:lstStyle/>
                    <a:p>
                      <a:pPr algn="ctr"/>
                      <a:r>
                        <a:rPr lang="en-US" sz="1200"/>
                        <a:t>(-0.002; 0.002)</a:t>
                      </a:r>
                    </a:p>
                  </a:txBody>
                  <a:tcPr/>
                </a:tc>
                <a:extLst>
                  <a:ext uri="{0D108BD9-81ED-4DB2-BD59-A6C34878D82A}">
                    <a16:rowId xmlns:a16="http://schemas.microsoft.com/office/drawing/2014/main" val="2227817175"/>
                  </a:ext>
                </a:extLst>
              </a:tr>
              <a:tr h="305687">
                <a:tc>
                  <a:txBody>
                    <a:bodyPr/>
                    <a:lstStyle/>
                    <a:p>
                      <a:pPr algn="ctr"/>
                      <a:r>
                        <a:rPr lang="en-US" sz="1200"/>
                        <a:t>DayofMonth – CarrierDelay </a:t>
                      </a:r>
                    </a:p>
                  </a:txBody>
                  <a:tcPr/>
                </a:tc>
                <a:tc>
                  <a:txBody>
                    <a:bodyPr/>
                    <a:lstStyle/>
                    <a:p>
                      <a:pPr algn="ctr"/>
                      <a:r>
                        <a:rPr lang="en-US" sz="1200"/>
                        <a:t>0.358</a:t>
                      </a:r>
                    </a:p>
                  </a:txBody>
                  <a:tcPr/>
                </a:tc>
                <a:tc>
                  <a:txBody>
                    <a:bodyPr/>
                    <a:lstStyle/>
                    <a:p>
                      <a:pPr algn="ctr"/>
                      <a:r>
                        <a:rPr lang="en-US" sz="1200"/>
                        <a:t>0.001</a:t>
                      </a:r>
                    </a:p>
                  </a:txBody>
                  <a:tcPr/>
                </a:tc>
                <a:tc>
                  <a:txBody>
                    <a:bodyPr/>
                    <a:lstStyle/>
                    <a:p>
                      <a:pPr algn="ctr"/>
                      <a:r>
                        <a:rPr lang="en-US" sz="1200"/>
                        <a:t>(-0.003; 0.001)</a:t>
                      </a:r>
                    </a:p>
                  </a:txBody>
                  <a:tcPr/>
                </a:tc>
                <a:extLst>
                  <a:ext uri="{0D108BD9-81ED-4DB2-BD59-A6C34878D82A}">
                    <a16:rowId xmlns:a16="http://schemas.microsoft.com/office/drawing/2014/main" val="3883896323"/>
                  </a:ext>
                </a:extLst>
              </a:tr>
              <a:tr h="305687">
                <a:tc>
                  <a:txBody>
                    <a:bodyPr/>
                    <a:lstStyle/>
                    <a:p>
                      <a:pPr algn="ctr"/>
                      <a:r>
                        <a:rPr lang="en-US" sz="1200"/>
                        <a:t>DayofMonth – NASDelay </a:t>
                      </a:r>
                    </a:p>
                  </a:txBody>
                  <a:tcPr/>
                </a:tc>
                <a:tc>
                  <a:txBody>
                    <a:bodyPr/>
                    <a:lstStyle/>
                    <a:p>
                      <a:pPr algn="ctr"/>
                      <a:r>
                        <a:rPr lang="en-US" sz="1200"/>
                        <a:t>0.72</a:t>
                      </a:r>
                    </a:p>
                  </a:txBody>
                  <a:tcPr/>
                </a:tc>
                <a:tc>
                  <a:txBody>
                    <a:bodyPr/>
                    <a:lstStyle/>
                    <a:p>
                      <a:pPr algn="ctr"/>
                      <a:r>
                        <a:rPr lang="en-US" sz="1200" dirty="0"/>
                        <a:t>0.0</a:t>
                      </a:r>
                      <a:r>
                        <a:rPr lang="ru-RU" sz="1200" dirty="0"/>
                        <a:t>00001</a:t>
                      </a:r>
                      <a:endParaRPr lang="en-US" sz="1200" dirty="0"/>
                    </a:p>
                  </a:txBody>
                  <a:tcPr/>
                </a:tc>
                <a:tc>
                  <a:txBody>
                    <a:bodyPr/>
                    <a:lstStyle/>
                    <a:p>
                      <a:pPr algn="ctr"/>
                      <a:r>
                        <a:rPr lang="en-US" sz="1200"/>
                        <a:t>(-0.002; 0.002)</a:t>
                      </a:r>
                    </a:p>
                  </a:txBody>
                  <a:tcPr/>
                </a:tc>
                <a:extLst>
                  <a:ext uri="{0D108BD9-81ED-4DB2-BD59-A6C34878D82A}">
                    <a16:rowId xmlns:a16="http://schemas.microsoft.com/office/drawing/2014/main" val="3118411979"/>
                  </a:ext>
                </a:extLst>
              </a:tr>
              <a:tr h="305687">
                <a:tc>
                  <a:txBody>
                    <a:bodyPr/>
                    <a:lstStyle/>
                    <a:p>
                      <a:pPr algn="ctr"/>
                      <a:r>
                        <a:rPr lang="en-US" sz="1200"/>
                        <a:t>DayofMonth – SecurityDelay </a:t>
                      </a:r>
                    </a:p>
                  </a:txBody>
                  <a:tcPr/>
                </a:tc>
                <a:tc>
                  <a:txBody>
                    <a:bodyPr/>
                    <a:lstStyle/>
                    <a:p>
                      <a:pPr algn="ctr"/>
                      <a:r>
                        <a:rPr lang="en-US" sz="1200"/>
                        <a:t>0.374</a:t>
                      </a:r>
                    </a:p>
                  </a:txBody>
                  <a:tcPr/>
                </a:tc>
                <a:tc>
                  <a:txBody>
                    <a:bodyPr/>
                    <a:lstStyle/>
                    <a:p>
                      <a:pPr algn="ctr"/>
                      <a:r>
                        <a:rPr lang="en-US" sz="1200"/>
                        <a:t>0.001</a:t>
                      </a:r>
                    </a:p>
                  </a:txBody>
                  <a:tcPr/>
                </a:tc>
                <a:tc>
                  <a:txBody>
                    <a:bodyPr/>
                    <a:lstStyle/>
                    <a:p>
                      <a:pPr algn="ctr"/>
                      <a:r>
                        <a:rPr lang="en-US" sz="1200"/>
                        <a:t>(-0.003; 0.001)</a:t>
                      </a:r>
                    </a:p>
                  </a:txBody>
                  <a:tcPr/>
                </a:tc>
                <a:extLst>
                  <a:ext uri="{0D108BD9-81ED-4DB2-BD59-A6C34878D82A}">
                    <a16:rowId xmlns:a16="http://schemas.microsoft.com/office/drawing/2014/main" val="2455142381"/>
                  </a:ext>
                </a:extLst>
              </a:tr>
              <a:tr h="305687">
                <a:tc>
                  <a:txBody>
                    <a:bodyPr/>
                    <a:lstStyle/>
                    <a:p>
                      <a:pPr algn="ctr"/>
                      <a:r>
                        <a:rPr lang="en-US" sz="1200"/>
                        <a:t>WeatherDelay – CRSElapsedTime </a:t>
                      </a:r>
                    </a:p>
                  </a:txBody>
                  <a:tcPr/>
                </a:tc>
                <a:tc>
                  <a:txBody>
                    <a:bodyPr/>
                    <a:lstStyle/>
                    <a:p>
                      <a:pPr algn="ctr"/>
                      <a:r>
                        <a:rPr lang="en-US" sz="1200"/>
                        <a:t>0.059</a:t>
                      </a:r>
                    </a:p>
                  </a:txBody>
                  <a:tcPr/>
                </a:tc>
                <a:tc>
                  <a:txBody>
                    <a:bodyPr/>
                    <a:lstStyle/>
                    <a:p>
                      <a:pPr algn="ctr"/>
                      <a:r>
                        <a:rPr lang="en-US" sz="1200"/>
                        <a:t>0.002</a:t>
                      </a:r>
                    </a:p>
                  </a:txBody>
                  <a:tcPr/>
                </a:tc>
                <a:tc>
                  <a:txBody>
                    <a:bodyPr/>
                    <a:lstStyle/>
                    <a:p>
                      <a:pPr algn="ctr"/>
                      <a:r>
                        <a:rPr lang="en-US" sz="1200" dirty="0"/>
                        <a:t>(-0.004; 0.0)</a:t>
                      </a:r>
                    </a:p>
                  </a:txBody>
                  <a:tcPr/>
                </a:tc>
                <a:extLst>
                  <a:ext uri="{0D108BD9-81ED-4DB2-BD59-A6C34878D82A}">
                    <a16:rowId xmlns:a16="http://schemas.microsoft.com/office/drawing/2014/main" val="1741402227"/>
                  </a:ext>
                </a:extLst>
              </a:tr>
            </a:tbl>
          </a:graphicData>
        </a:graphic>
      </p:graphicFrame>
      <p:sp>
        <p:nvSpPr>
          <p:cNvPr id="3" name="TextBox 2">
            <a:extLst>
              <a:ext uri="{FF2B5EF4-FFF2-40B4-BE49-F238E27FC236}">
                <a16:creationId xmlns:a16="http://schemas.microsoft.com/office/drawing/2014/main" id="{888EECD5-FDF1-4DC3-856A-E1CDE92F8A6A}"/>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16</a:t>
            </a:r>
          </a:p>
        </p:txBody>
      </p:sp>
    </p:spTree>
    <p:extLst>
      <p:ext uri="{BB962C8B-B14F-4D97-AF65-F5344CB8AC3E}">
        <p14:creationId xmlns:p14="http://schemas.microsoft.com/office/powerpoint/2010/main" val="474479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Прямоугольник 18">
            <a:extLst>
              <a:ext uri="{FF2B5EF4-FFF2-40B4-BE49-F238E27FC236}">
                <a16:creationId xmlns:a16="http://schemas.microsoft.com/office/drawing/2014/main" id="{8A7BC69F-6DE2-4DDC-99BB-2A7F6D31220D}"/>
              </a:ext>
            </a:extLst>
          </p:cNvPr>
          <p:cNvSpPr/>
          <p:nvPr/>
        </p:nvSpPr>
        <p:spPr>
          <a:xfrm>
            <a:off x="0" y="3986373"/>
            <a:ext cx="2856216" cy="1157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 name="Title 1">
            <a:extLst>
              <a:ext uri="{FF2B5EF4-FFF2-40B4-BE49-F238E27FC236}">
                <a16:creationId xmlns:a16="http://schemas.microsoft.com/office/drawing/2014/main" id="{D37794F6-1CCE-4225-8EDA-CD8BE5D3AF92}"/>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Linear Regression</a:t>
            </a:r>
          </a:p>
        </p:txBody>
      </p:sp>
      <p:graphicFrame>
        <p:nvGraphicFramePr>
          <p:cNvPr id="5" name="Table 4">
            <a:extLst>
              <a:ext uri="{FF2B5EF4-FFF2-40B4-BE49-F238E27FC236}">
                <a16:creationId xmlns:a16="http://schemas.microsoft.com/office/drawing/2014/main" id="{1BA8E699-3902-4555-B6A7-C746BC313531}"/>
              </a:ext>
            </a:extLst>
          </p:cNvPr>
          <p:cNvGraphicFramePr>
            <a:graphicFrameLocks noGrp="1"/>
          </p:cNvGraphicFramePr>
          <p:nvPr>
            <p:extLst>
              <p:ext uri="{D42A27DB-BD31-4B8C-83A1-F6EECF244321}">
                <p14:modId xmlns:p14="http://schemas.microsoft.com/office/powerpoint/2010/main" val="3493912140"/>
              </p:ext>
            </p:extLst>
          </p:nvPr>
        </p:nvGraphicFramePr>
        <p:xfrm>
          <a:off x="155575" y="701768"/>
          <a:ext cx="8229600" cy="1120140"/>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1468500854"/>
                    </a:ext>
                  </a:extLst>
                </a:gridCol>
                <a:gridCol w="914400">
                  <a:extLst>
                    <a:ext uri="{9D8B030D-6E8A-4147-A177-3AD203B41FA5}">
                      <a16:colId xmlns:a16="http://schemas.microsoft.com/office/drawing/2014/main" val="3818560358"/>
                    </a:ext>
                  </a:extLst>
                </a:gridCol>
                <a:gridCol w="914400">
                  <a:extLst>
                    <a:ext uri="{9D8B030D-6E8A-4147-A177-3AD203B41FA5}">
                      <a16:colId xmlns:a16="http://schemas.microsoft.com/office/drawing/2014/main" val="689354117"/>
                    </a:ext>
                  </a:extLst>
                </a:gridCol>
                <a:gridCol w="914400">
                  <a:extLst>
                    <a:ext uri="{9D8B030D-6E8A-4147-A177-3AD203B41FA5}">
                      <a16:colId xmlns:a16="http://schemas.microsoft.com/office/drawing/2014/main" val="2711920209"/>
                    </a:ext>
                  </a:extLst>
                </a:gridCol>
                <a:gridCol w="914400">
                  <a:extLst>
                    <a:ext uri="{9D8B030D-6E8A-4147-A177-3AD203B41FA5}">
                      <a16:colId xmlns:a16="http://schemas.microsoft.com/office/drawing/2014/main" val="1998022041"/>
                    </a:ext>
                  </a:extLst>
                </a:gridCol>
                <a:gridCol w="914400">
                  <a:extLst>
                    <a:ext uri="{9D8B030D-6E8A-4147-A177-3AD203B41FA5}">
                      <a16:colId xmlns:a16="http://schemas.microsoft.com/office/drawing/2014/main" val="2358131445"/>
                    </a:ext>
                  </a:extLst>
                </a:gridCol>
                <a:gridCol w="914400">
                  <a:extLst>
                    <a:ext uri="{9D8B030D-6E8A-4147-A177-3AD203B41FA5}">
                      <a16:colId xmlns:a16="http://schemas.microsoft.com/office/drawing/2014/main" val="4161631029"/>
                    </a:ext>
                  </a:extLst>
                </a:gridCol>
                <a:gridCol w="914400">
                  <a:extLst>
                    <a:ext uri="{9D8B030D-6E8A-4147-A177-3AD203B41FA5}">
                      <a16:colId xmlns:a16="http://schemas.microsoft.com/office/drawing/2014/main" val="3154943959"/>
                    </a:ext>
                  </a:extLst>
                </a:gridCol>
                <a:gridCol w="914400">
                  <a:extLst>
                    <a:ext uri="{9D8B030D-6E8A-4147-A177-3AD203B41FA5}">
                      <a16:colId xmlns:a16="http://schemas.microsoft.com/office/drawing/2014/main" val="3363034621"/>
                    </a:ext>
                  </a:extLst>
                </a:gridCol>
              </a:tblGrid>
              <a:tr h="0">
                <a:tc>
                  <a:txBody>
                    <a:bodyPr/>
                    <a:lstStyle/>
                    <a:p>
                      <a:pPr marL="0" marR="0" indent="0" algn="ctr">
                        <a:spcBef>
                          <a:spcPts val="0"/>
                        </a:spcBef>
                        <a:spcAft>
                          <a:spcPts val="0"/>
                        </a:spcAft>
                      </a:pPr>
                      <a:r>
                        <a:rPr lang="en-US" sz="1050">
                          <a:effectLst/>
                        </a:rPr>
                        <a:t>Id</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Month</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DayofMonth</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CarrierDelay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LateAircraftDelay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NASDelay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WeatherDelay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ArrDelay_pred</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ArrDelay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791640306"/>
                  </a:ext>
                </a:extLst>
              </a:tr>
              <a:tr h="0">
                <a:tc>
                  <a:txBody>
                    <a:bodyPr/>
                    <a:lstStyle/>
                    <a:p>
                      <a:pPr marL="0" marR="0" indent="0" algn="ctr">
                        <a:spcBef>
                          <a:spcPts val="0"/>
                        </a:spcBef>
                        <a:spcAft>
                          <a:spcPts val="0"/>
                        </a:spcAft>
                      </a:pPr>
                      <a:r>
                        <a:rPr lang="en-US" sz="1050">
                          <a:effectLst/>
                        </a:rPr>
                        <a:t>379245</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8</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29.0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29.175600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29.0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062845848"/>
                  </a:ext>
                </a:extLst>
              </a:tr>
              <a:tr h="0">
                <a:tc>
                  <a:txBody>
                    <a:bodyPr/>
                    <a:lstStyle/>
                    <a:p>
                      <a:pPr marL="0" marR="0" indent="0" algn="ctr">
                        <a:spcBef>
                          <a:spcPts val="0"/>
                        </a:spcBef>
                        <a:spcAft>
                          <a:spcPts val="0"/>
                        </a:spcAft>
                      </a:pPr>
                      <a:r>
                        <a:rPr lang="en-US" sz="1050">
                          <a:effectLst/>
                        </a:rPr>
                        <a:t>1131391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7</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125.0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6.0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130.757825</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131.0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277501815"/>
                  </a:ext>
                </a:extLst>
              </a:tr>
              <a:tr h="0">
                <a:tc>
                  <a:txBody>
                    <a:bodyPr/>
                    <a:lstStyle/>
                    <a:p>
                      <a:pPr marL="0" marR="0" indent="0" algn="ctr">
                        <a:spcBef>
                          <a:spcPts val="0"/>
                        </a:spcBef>
                        <a:spcAft>
                          <a:spcPts val="0"/>
                        </a:spcAft>
                      </a:pPr>
                      <a:r>
                        <a:rPr lang="en-US" sz="1050">
                          <a:effectLst/>
                        </a:rPr>
                        <a:t>1217640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7</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12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21.0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21.169990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21.0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610916173"/>
                  </a:ext>
                </a:extLst>
              </a:tr>
              <a:tr h="0">
                <a:tc>
                  <a:txBody>
                    <a:bodyPr/>
                    <a:lstStyle/>
                    <a:p>
                      <a:pPr marL="0" marR="0" indent="0" algn="ctr">
                        <a:spcBef>
                          <a:spcPts val="0"/>
                        </a:spcBef>
                        <a:spcAft>
                          <a:spcPts val="0"/>
                        </a:spcAft>
                      </a:pPr>
                      <a:r>
                        <a:rPr lang="en-US" sz="1050">
                          <a:effectLst/>
                        </a:rPr>
                        <a:t>239699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26</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47.0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46.994852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47.0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047971184"/>
                  </a:ext>
                </a:extLst>
              </a:tr>
              <a:tr h="0">
                <a:tc>
                  <a:txBody>
                    <a:bodyPr/>
                    <a:lstStyle/>
                    <a:p>
                      <a:pPr marL="0" marR="0" indent="0" algn="ctr">
                        <a:spcBef>
                          <a:spcPts val="0"/>
                        </a:spcBef>
                        <a:spcAft>
                          <a:spcPts val="0"/>
                        </a:spcAft>
                      </a:pPr>
                      <a:r>
                        <a:rPr lang="en-US" sz="1050">
                          <a:effectLst/>
                        </a:rPr>
                        <a:t>278300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101.0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100.978162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050">
                          <a:effectLst/>
                        </a:rPr>
                        <a:t>101.0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601980048"/>
                  </a:ext>
                </a:extLst>
              </a:tr>
            </a:tbl>
          </a:graphicData>
        </a:graphic>
      </p:graphicFrame>
      <p:pic>
        <p:nvPicPr>
          <p:cNvPr id="6" name="Picture 5">
            <a:extLst>
              <a:ext uri="{FF2B5EF4-FFF2-40B4-BE49-F238E27FC236}">
                <a16:creationId xmlns:a16="http://schemas.microsoft.com/office/drawing/2014/main" id="{BC5A0768-0A2F-425A-B587-FD62E4715C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0647" y="2008657"/>
            <a:ext cx="4953346" cy="2926080"/>
          </a:xfrm>
          <a:prstGeom prst="rect">
            <a:avLst/>
          </a:prstGeom>
          <a:noFill/>
          <a:ln>
            <a:noFill/>
          </a:ln>
        </p:spPr>
      </p:pic>
      <p:graphicFrame>
        <p:nvGraphicFramePr>
          <p:cNvPr id="7" name="Таблица 16">
            <a:extLst>
              <a:ext uri="{FF2B5EF4-FFF2-40B4-BE49-F238E27FC236}">
                <a16:creationId xmlns:a16="http://schemas.microsoft.com/office/drawing/2014/main" id="{BDAD7FFB-F55A-48A1-839A-CFA9E6ACB50A}"/>
              </a:ext>
            </a:extLst>
          </p:cNvPr>
          <p:cNvGraphicFramePr>
            <a:graphicFrameLocks noGrp="1"/>
          </p:cNvGraphicFramePr>
          <p:nvPr>
            <p:extLst>
              <p:ext uri="{D42A27DB-BD31-4B8C-83A1-F6EECF244321}">
                <p14:modId xmlns:p14="http://schemas.microsoft.com/office/powerpoint/2010/main" val="2768944238"/>
              </p:ext>
            </p:extLst>
          </p:nvPr>
        </p:nvGraphicFramePr>
        <p:xfrm>
          <a:off x="6117604" y="1969032"/>
          <a:ext cx="2555749" cy="1158240"/>
        </p:xfrm>
        <a:graphic>
          <a:graphicData uri="http://schemas.openxmlformats.org/drawingml/2006/table">
            <a:tbl>
              <a:tblPr firstRow="1" bandRow="1">
                <a:tableStyleId>{BC89EF96-8CEA-46FF-86C4-4CE0E7609802}</a:tableStyleId>
              </a:tblPr>
              <a:tblGrid>
                <a:gridCol w="1350608">
                  <a:extLst>
                    <a:ext uri="{9D8B030D-6E8A-4147-A177-3AD203B41FA5}">
                      <a16:colId xmlns:a16="http://schemas.microsoft.com/office/drawing/2014/main" val="2893937478"/>
                    </a:ext>
                  </a:extLst>
                </a:gridCol>
                <a:gridCol w="1205141">
                  <a:extLst>
                    <a:ext uri="{9D8B030D-6E8A-4147-A177-3AD203B41FA5}">
                      <a16:colId xmlns:a16="http://schemas.microsoft.com/office/drawing/2014/main" val="590075546"/>
                    </a:ext>
                  </a:extLst>
                </a:gridCol>
              </a:tblGrid>
              <a:tr h="272362">
                <a:tc>
                  <a:txBody>
                    <a:bodyPr/>
                    <a:lstStyle/>
                    <a:p>
                      <a:r>
                        <a:rPr lang="en-US" sz="1600"/>
                        <a:t>Metrics</a:t>
                      </a:r>
                      <a:endParaRPr lang="ru-RU" sz="1600"/>
                    </a:p>
                  </a:txBody>
                  <a:tcPr/>
                </a:tc>
                <a:tc>
                  <a:txBody>
                    <a:bodyPr/>
                    <a:lstStyle/>
                    <a:p>
                      <a:r>
                        <a:rPr lang="en-US" sz="1600" err="1"/>
                        <a:t>ArrDelay</a:t>
                      </a:r>
                      <a:endParaRPr lang="ru-RU" sz="1600"/>
                    </a:p>
                  </a:txBody>
                  <a:tcPr/>
                </a:tc>
                <a:extLst>
                  <a:ext uri="{0D108BD9-81ED-4DB2-BD59-A6C34878D82A}">
                    <a16:rowId xmlns:a16="http://schemas.microsoft.com/office/drawing/2014/main" val="3922817174"/>
                  </a:ext>
                </a:extLst>
              </a:tr>
              <a:tr h="240922">
                <a:tc>
                  <a:txBody>
                    <a:bodyPr/>
                    <a:lstStyle/>
                    <a:p>
                      <a:pPr algn="ctr"/>
                      <a:r>
                        <a:rPr lang="en-US" sz="1200"/>
                        <a:t>RMSE</a:t>
                      </a:r>
                      <a:endParaRPr lang="ru-RU" sz="1200"/>
                    </a:p>
                  </a:txBody>
                  <a:tcPr/>
                </a:tc>
                <a:tc>
                  <a:txBody>
                    <a:bodyPr/>
                    <a:lstStyle/>
                    <a:p>
                      <a:r>
                        <a:rPr lang="en-US" sz="1200" b="0"/>
                        <a:t>2.015</a:t>
                      </a:r>
                      <a:endParaRPr lang="ru-RU" sz="1200" b="0"/>
                    </a:p>
                  </a:txBody>
                  <a:tcPr/>
                </a:tc>
                <a:extLst>
                  <a:ext uri="{0D108BD9-81ED-4DB2-BD59-A6C34878D82A}">
                    <a16:rowId xmlns:a16="http://schemas.microsoft.com/office/drawing/2014/main" val="909216390"/>
                  </a:ext>
                </a:extLst>
              </a:tr>
              <a:tr h="240922">
                <a:tc>
                  <a:txBody>
                    <a:bodyPr/>
                    <a:lstStyle/>
                    <a:p>
                      <a:pPr algn="ctr"/>
                      <a:r>
                        <a:rPr lang="en-US" sz="1200"/>
                        <a:t>MAPE</a:t>
                      </a:r>
                      <a:endParaRPr lang="ru-RU" sz="1200"/>
                    </a:p>
                  </a:txBody>
                  <a:tcPr/>
                </a:tc>
                <a:tc>
                  <a:txBody>
                    <a:bodyPr/>
                    <a:lstStyle/>
                    <a:p>
                      <a:r>
                        <a:rPr lang="en-US" sz="1200" b="0"/>
                        <a:t>0.007</a:t>
                      </a:r>
                      <a:endParaRPr lang="ru-RU" sz="1200" b="0"/>
                    </a:p>
                  </a:txBody>
                  <a:tcPr/>
                </a:tc>
                <a:extLst>
                  <a:ext uri="{0D108BD9-81ED-4DB2-BD59-A6C34878D82A}">
                    <a16:rowId xmlns:a16="http://schemas.microsoft.com/office/drawing/2014/main" val="3895651718"/>
                  </a:ext>
                </a:extLst>
              </a:tr>
              <a:tr h="240922">
                <a:tc>
                  <a:txBody>
                    <a:bodyPr/>
                    <a:lstStyle/>
                    <a:p>
                      <a:pPr algn="ctr"/>
                      <a:r>
                        <a:rPr lang="en-US" sz="1200"/>
                        <a:t>R</a:t>
                      </a:r>
                      <a:r>
                        <a:rPr lang="en-US" sz="1200" baseline="30000"/>
                        <a:t>2</a:t>
                      </a:r>
                      <a:endParaRPr lang="ru-RU" sz="1200"/>
                    </a:p>
                  </a:txBody>
                  <a:tcPr/>
                </a:tc>
                <a:tc>
                  <a:txBody>
                    <a:bodyPr/>
                    <a:lstStyle/>
                    <a:p>
                      <a:r>
                        <a:rPr lang="en-US" sz="1200" b="0"/>
                        <a:t>0.997</a:t>
                      </a:r>
                      <a:endParaRPr lang="ru-RU" sz="1200" b="0"/>
                    </a:p>
                  </a:txBody>
                  <a:tcPr/>
                </a:tc>
                <a:extLst>
                  <a:ext uri="{0D108BD9-81ED-4DB2-BD59-A6C34878D82A}">
                    <a16:rowId xmlns:a16="http://schemas.microsoft.com/office/drawing/2014/main" val="464045810"/>
                  </a:ext>
                </a:extLst>
              </a:tr>
            </a:tbl>
          </a:graphicData>
        </a:graphic>
      </p:graphicFrame>
      <p:pic>
        <p:nvPicPr>
          <p:cNvPr id="8" name="Picture 7">
            <a:extLst>
              <a:ext uri="{FF2B5EF4-FFF2-40B4-BE49-F238E27FC236}">
                <a16:creationId xmlns:a16="http://schemas.microsoft.com/office/drawing/2014/main" id="{F3C3E015-A002-4B8B-9DE2-45F4909385D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35216" y="3183669"/>
            <a:ext cx="2954390" cy="1860531"/>
          </a:xfrm>
          <a:prstGeom prst="rect">
            <a:avLst/>
          </a:prstGeom>
          <a:noFill/>
          <a:ln>
            <a:noFill/>
          </a:ln>
        </p:spPr>
      </p:pic>
      <p:sp>
        <p:nvSpPr>
          <p:cNvPr id="2" name="TextBox 1">
            <a:extLst>
              <a:ext uri="{FF2B5EF4-FFF2-40B4-BE49-F238E27FC236}">
                <a16:creationId xmlns:a16="http://schemas.microsoft.com/office/drawing/2014/main" id="{3EAFA348-2A84-444C-8E3B-E593B14B9C07}"/>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17</a:t>
            </a:r>
          </a:p>
        </p:txBody>
      </p:sp>
      <p:sp>
        <p:nvSpPr>
          <p:cNvPr id="12" name="TextBox 11">
            <a:extLst>
              <a:ext uri="{FF2B5EF4-FFF2-40B4-BE49-F238E27FC236}">
                <a16:creationId xmlns:a16="http://schemas.microsoft.com/office/drawing/2014/main" id="{35F4CE07-2F52-41A2-B532-7E7F2D267EAF}"/>
              </a:ext>
            </a:extLst>
          </p:cNvPr>
          <p:cNvSpPr txBox="1"/>
          <p:nvPr/>
        </p:nvSpPr>
        <p:spPr>
          <a:xfrm>
            <a:off x="7395478" y="3183669"/>
            <a:ext cx="1307270" cy="523220"/>
          </a:xfrm>
          <a:prstGeom prst="rect">
            <a:avLst/>
          </a:prstGeom>
          <a:noFill/>
        </p:spPr>
        <p:txBody>
          <a:bodyPr wrap="square">
            <a:spAutoFit/>
          </a:bodyPr>
          <a:lstStyle/>
          <a:p>
            <a:r>
              <a:rPr lang="en-US" sz="1400" dirty="0"/>
              <a:t>Mean = 0.0031</a:t>
            </a:r>
          </a:p>
          <a:p>
            <a:r>
              <a:rPr lang="en-US" sz="1400" dirty="0"/>
              <a:t>Var  = 4.414</a:t>
            </a:r>
          </a:p>
        </p:txBody>
      </p:sp>
    </p:spTree>
    <p:extLst>
      <p:ext uri="{BB962C8B-B14F-4D97-AF65-F5344CB8AC3E}">
        <p14:creationId xmlns:p14="http://schemas.microsoft.com/office/powerpoint/2010/main" val="2933926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2A05A5-AFC1-4CFF-9CAB-630381E28372}"/>
              </a:ext>
            </a:extLst>
          </p:cNvPr>
          <p:cNvSpPr>
            <a:spLocks noGrp="1"/>
          </p:cNvSpPr>
          <p:nvPr>
            <p:ph type="title"/>
          </p:nvPr>
        </p:nvSpPr>
        <p:spPr/>
        <p:txBody>
          <a:bodyPr/>
          <a:lstStyle/>
          <a:p>
            <a:r>
              <a:rPr lang="en-US"/>
              <a:t>Lab 3</a:t>
            </a:r>
            <a:endParaRPr lang="ru-RU"/>
          </a:p>
        </p:txBody>
      </p:sp>
      <p:sp>
        <p:nvSpPr>
          <p:cNvPr id="3" name="Текст 2">
            <a:extLst>
              <a:ext uri="{FF2B5EF4-FFF2-40B4-BE49-F238E27FC236}">
                <a16:creationId xmlns:a16="http://schemas.microsoft.com/office/drawing/2014/main" id="{03369CDE-7919-4F3C-BF18-C8335057B4E9}"/>
              </a:ext>
            </a:extLst>
          </p:cNvPr>
          <p:cNvSpPr>
            <a:spLocks noGrp="1"/>
          </p:cNvSpPr>
          <p:nvPr>
            <p:ph type="body" sz="quarter" idx="10"/>
          </p:nvPr>
        </p:nvSpPr>
        <p:spPr/>
        <p:txBody>
          <a:bodyPr>
            <a:normAutofit/>
          </a:bodyPr>
          <a:lstStyle/>
          <a:p>
            <a:r>
              <a:rPr lang="en-US" sz="2000" dirty="0"/>
              <a:t>Sampling of multivariate random variables</a:t>
            </a:r>
            <a:endParaRPr lang="ru-RU" sz="2000" dirty="0"/>
          </a:p>
        </p:txBody>
      </p:sp>
      <p:sp>
        <p:nvSpPr>
          <p:cNvPr id="5" name="TextBox 4">
            <a:extLst>
              <a:ext uri="{FF2B5EF4-FFF2-40B4-BE49-F238E27FC236}">
                <a16:creationId xmlns:a16="http://schemas.microsoft.com/office/drawing/2014/main" id="{6B702B8C-5D98-4C40-884E-8BB863EDC996}"/>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18</a:t>
            </a:r>
          </a:p>
        </p:txBody>
      </p:sp>
    </p:spTree>
    <p:extLst>
      <p:ext uri="{BB962C8B-B14F-4D97-AF65-F5344CB8AC3E}">
        <p14:creationId xmlns:p14="http://schemas.microsoft.com/office/powerpoint/2010/main" val="47594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n airplane flying over a city&#10;&#10;Description automatically generated with low confidence">
            <a:extLst>
              <a:ext uri="{FF2B5EF4-FFF2-40B4-BE49-F238E27FC236}">
                <a16:creationId xmlns:a16="http://schemas.microsoft.com/office/drawing/2014/main" id="{5D841C8B-0010-4A58-9163-B1697B588E13}"/>
              </a:ext>
            </a:extLst>
          </p:cNvPr>
          <p:cNvPicPr>
            <a:picLocks noChangeAspect="1"/>
          </p:cNvPicPr>
          <p:nvPr/>
        </p:nvPicPr>
        <p:blipFill rotWithShape="1">
          <a:blip r:embed="rId3"/>
          <a:srcRect b="10000"/>
          <a:stretch/>
        </p:blipFill>
        <p:spPr>
          <a:xfrm>
            <a:off x="73099" y="0"/>
            <a:ext cx="9144000" cy="5143500"/>
          </a:xfrm>
          <a:prstGeom prst="rect">
            <a:avLst/>
          </a:prstGeom>
        </p:spPr>
      </p:pic>
      <p:sp>
        <p:nvSpPr>
          <p:cNvPr id="29" name="Rectangle: Rounded Corners 28">
            <a:extLst>
              <a:ext uri="{FF2B5EF4-FFF2-40B4-BE49-F238E27FC236}">
                <a16:creationId xmlns:a16="http://schemas.microsoft.com/office/drawing/2014/main" id="{E178A34A-CF6B-4BE8-9302-B8F235F1C754}"/>
              </a:ext>
            </a:extLst>
          </p:cNvPr>
          <p:cNvSpPr/>
          <p:nvPr/>
        </p:nvSpPr>
        <p:spPr>
          <a:xfrm>
            <a:off x="435224" y="386022"/>
            <a:ext cx="3313816" cy="4371456"/>
          </a:xfrm>
          <a:prstGeom prst="roundRect">
            <a:avLst>
              <a:gd name="adj" fmla="val 440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aphicFrame>
        <p:nvGraphicFramePr>
          <p:cNvPr id="28" name="Table 27">
            <a:extLst>
              <a:ext uri="{FF2B5EF4-FFF2-40B4-BE49-F238E27FC236}">
                <a16:creationId xmlns:a16="http://schemas.microsoft.com/office/drawing/2014/main" id="{73BBAF7C-6A28-4761-8A86-1E9A740EC740}"/>
              </a:ext>
            </a:extLst>
          </p:cNvPr>
          <p:cNvGraphicFramePr>
            <a:graphicFrameLocks noGrp="1"/>
          </p:cNvGraphicFramePr>
          <p:nvPr>
            <p:extLst>
              <p:ext uri="{D42A27DB-BD31-4B8C-83A1-F6EECF244321}">
                <p14:modId xmlns:p14="http://schemas.microsoft.com/office/powerpoint/2010/main" val="634559984"/>
              </p:ext>
            </p:extLst>
          </p:nvPr>
        </p:nvGraphicFramePr>
        <p:xfrm>
          <a:off x="435224" y="581902"/>
          <a:ext cx="3313816" cy="3873370"/>
        </p:xfrm>
        <a:graphic>
          <a:graphicData uri="http://schemas.openxmlformats.org/drawingml/2006/table">
            <a:tbl>
              <a:tblPr firstRow="1" firstCol="1" bandRow="1">
                <a:tableStyleId>{C083E6E3-FA7D-4D7B-A595-EF9225AFEA82}</a:tableStyleId>
              </a:tblPr>
              <a:tblGrid>
                <a:gridCol w="1990778">
                  <a:extLst>
                    <a:ext uri="{9D8B030D-6E8A-4147-A177-3AD203B41FA5}">
                      <a16:colId xmlns:a16="http://schemas.microsoft.com/office/drawing/2014/main" val="1168125995"/>
                    </a:ext>
                  </a:extLst>
                </a:gridCol>
                <a:gridCol w="1323038">
                  <a:extLst>
                    <a:ext uri="{9D8B030D-6E8A-4147-A177-3AD203B41FA5}">
                      <a16:colId xmlns:a16="http://schemas.microsoft.com/office/drawing/2014/main" val="1438858518"/>
                    </a:ext>
                  </a:extLst>
                </a:gridCol>
              </a:tblGrid>
              <a:tr h="243624">
                <a:tc>
                  <a:txBody>
                    <a:bodyPr/>
                    <a:lstStyle/>
                    <a:p>
                      <a:pPr marL="0" marR="0" indent="0" algn="ctr">
                        <a:spcBef>
                          <a:spcPts val="0"/>
                        </a:spcBef>
                        <a:spcAft>
                          <a:spcPts val="0"/>
                        </a:spcAft>
                      </a:pPr>
                      <a:r>
                        <a:rPr lang="en-US" sz="1800">
                          <a:solidFill>
                            <a:schemeClr val="tx1"/>
                          </a:solidFill>
                          <a:effectLst/>
                        </a:rPr>
                        <a:t>Variables</a:t>
                      </a:r>
                      <a:endParaRPr lang="en-US" sz="1800">
                        <a:solidFill>
                          <a:schemeClr val="tx1"/>
                        </a:solidFill>
                        <a:effectLst/>
                        <a:latin typeface="Arial Nova" panose="020B050402020202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800">
                          <a:solidFill>
                            <a:schemeClr val="tx1"/>
                          </a:solidFill>
                          <a:effectLst/>
                        </a:rPr>
                        <a:t>Type</a:t>
                      </a:r>
                      <a:endParaRPr lang="en-US" sz="1800">
                        <a:solidFill>
                          <a:schemeClr val="tx1"/>
                        </a:solidFill>
                        <a:effectLst/>
                        <a:latin typeface="Arial Nova" panose="020B050402020202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43754228"/>
                  </a:ext>
                </a:extLst>
              </a:tr>
              <a:tr h="257075">
                <a:tc>
                  <a:txBody>
                    <a:bodyPr/>
                    <a:lstStyle/>
                    <a:p>
                      <a:pPr marL="0" marR="0" indent="0" algn="ctr">
                        <a:lnSpc>
                          <a:spcPct val="125000"/>
                        </a:lnSpc>
                        <a:spcBef>
                          <a:spcPts val="300"/>
                        </a:spcBef>
                        <a:spcAft>
                          <a:spcPts val="300"/>
                        </a:spcAft>
                      </a:pPr>
                      <a:r>
                        <a:rPr lang="en-US" sz="1400" b="1" err="1">
                          <a:solidFill>
                            <a:schemeClr val="tx1"/>
                          </a:solidFill>
                          <a:effectLst/>
                        </a:rPr>
                        <a:t>ArrDelay</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32000183"/>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Month</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discrete</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81171280"/>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Day of Month</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discrete</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24602947"/>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Dep Time</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40355362"/>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CRS Elapsed Time</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75007831"/>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Carrier Delay</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9572828"/>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Weather Delay</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70584290"/>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NAS Delay</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28633729"/>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Security Delay</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37470079"/>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Late Aircraft Delay</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87267547"/>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Dep Delay</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6578095"/>
                  </a:ext>
                </a:extLst>
              </a:tr>
              <a:tr h="257075">
                <a:tc>
                  <a:txBody>
                    <a:bodyPr/>
                    <a:lstStyle/>
                    <a:p>
                      <a:pPr marL="0" marR="0" indent="0" algn="ctr">
                        <a:lnSpc>
                          <a:spcPct val="125000"/>
                        </a:lnSpc>
                        <a:spcBef>
                          <a:spcPts val="300"/>
                        </a:spcBef>
                        <a:spcAft>
                          <a:spcPts val="300"/>
                        </a:spcAft>
                      </a:pPr>
                      <a:r>
                        <a:rPr lang="en-US" sz="1400" b="1" err="1">
                          <a:solidFill>
                            <a:schemeClr val="tx1"/>
                          </a:solidFill>
                          <a:effectLst/>
                        </a:rPr>
                        <a:t>TaxiIn</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6161250"/>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Taxi Out</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7251392"/>
                  </a:ext>
                </a:extLst>
              </a:tr>
              <a:tr h="257075">
                <a:tc>
                  <a:txBody>
                    <a:bodyPr/>
                    <a:lstStyle/>
                    <a:p>
                      <a:pPr marL="0" marR="0" indent="0" algn="ctr">
                        <a:lnSpc>
                          <a:spcPct val="125000"/>
                        </a:lnSpc>
                        <a:spcBef>
                          <a:spcPts val="300"/>
                        </a:spcBef>
                        <a:spcAft>
                          <a:spcPts val="300"/>
                        </a:spcAft>
                      </a:pPr>
                      <a:r>
                        <a:rPr lang="en-US" sz="1400" b="1">
                          <a:solidFill>
                            <a:schemeClr val="tx1"/>
                          </a:solidFill>
                          <a:effectLst/>
                        </a:rPr>
                        <a:t>Actual Elapsed Time</a:t>
                      </a:r>
                      <a:endParaRPr lang="en-US" sz="14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25000"/>
                        </a:lnSpc>
                        <a:spcBef>
                          <a:spcPts val="300"/>
                        </a:spcBef>
                        <a:spcAft>
                          <a:spcPts val="300"/>
                        </a:spcAft>
                      </a:pPr>
                      <a:r>
                        <a:rPr lang="en-US" sz="1400">
                          <a:solidFill>
                            <a:schemeClr val="tx1"/>
                          </a:solidFill>
                          <a:effectLst/>
                        </a:rPr>
                        <a:t>continuous</a:t>
                      </a:r>
                      <a:endParaRPr lang="en-US" sz="14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37590887"/>
                  </a:ext>
                </a:extLst>
              </a:tr>
            </a:tbl>
          </a:graphicData>
        </a:graphic>
      </p:graphicFrame>
      <p:pic>
        <p:nvPicPr>
          <p:cNvPr id="1028" name="Picture 4">
            <a:extLst>
              <a:ext uri="{FF2B5EF4-FFF2-40B4-BE49-F238E27FC236}">
                <a16:creationId xmlns:a16="http://schemas.microsoft.com/office/drawing/2014/main" id="{F43302ED-E024-4543-9AC0-988BB3C30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4043680"/>
            <a:ext cx="967740" cy="96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09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EC7B3-204E-4712-8EC9-F92DC1816F67}"/>
              </a:ext>
            </a:extLst>
          </p:cNvPr>
          <p:cNvSpPr>
            <a:spLocks noGrp="1"/>
          </p:cNvSpPr>
          <p:nvPr>
            <p:ph type="title"/>
          </p:nvPr>
        </p:nvSpPr>
        <p:spPr>
          <a:xfrm>
            <a:off x="32678" y="102740"/>
            <a:ext cx="6316751" cy="412279"/>
          </a:xfrm>
        </p:spPr>
        <p:txBody>
          <a:bodyPr>
            <a:noAutofit/>
          </a:bodyPr>
          <a:lstStyle/>
          <a:p>
            <a:r>
              <a:rPr lang="en-US" sz="2400" b="1">
                <a:solidFill>
                  <a:srgbClr val="002060"/>
                </a:solidFill>
                <a:latin typeface="Calibri" panose="020F0502020204030204" pitchFamily="34" charset="0"/>
              </a:rPr>
              <a:t>Target variables and predictors</a:t>
            </a:r>
            <a:endParaRPr lang="en-US" sz="3600" b="1">
              <a:solidFill>
                <a:srgbClr val="002060"/>
              </a:solidFill>
            </a:endParaRPr>
          </a:p>
        </p:txBody>
      </p:sp>
      <p:graphicFrame>
        <p:nvGraphicFramePr>
          <p:cNvPr id="3" name="Table 2">
            <a:extLst>
              <a:ext uri="{FF2B5EF4-FFF2-40B4-BE49-F238E27FC236}">
                <a16:creationId xmlns:a16="http://schemas.microsoft.com/office/drawing/2014/main" id="{5ED55B2D-C16D-46D3-A64E-9993161582B9}"/>
              </a:ext>
            </a:extLst>
          </p:cNvPr>
          <p:cNvGraphicFramePr>
            <a:graphicFrameLocks noGrp="1"/>
          </p:cNvGraphicFramePr>
          <p:nvPr>
            <p:extLst>
              <p:ext uri="{D42A27DB-BD31-4B8C-83A1-F6EECF244321}">
                <p14:modId xmlns:p14="http://schemas.microsoft.com/office/powerpoint/2010/main" val="2457411043"/>
              </p:ext>
            </p:extLst>
          </p:nvPr>
        </p:nvGraphicFramePr>
        <p:xfrm>
          <a:off x="1356874" y="945218"/>
          <a:ext cx="6430252" cy="3435507"/>
        </p:xfrm>
        <a:graphic>
          <a:graphicData uri="http://schemas.openxmlformats.org/drawingml/2006/table">
            <a:tbl>
              <a:tblPr firstRow="1" firstCol="1" bandRow="1">
                <a:tableStyleId>{21E4AEA4-8DFA-4A89-87EB-49C32662AFE0}</a:tableStyleId>
              </a:tblPr>
              <a:tblGrid>
                <a:gridCol w="1495181">
                  <a:extLst>
                    <a:ext uri="{9D8B030D-6E8A-4147-A177-3AD203B41FA5}">
                      <a16:colId xmlns:a16="http://schemas.microsoft.com/office/drawing/2014/main" val="492574392"/>
                    </a:ext>
                  </a:extLst>
                </a:gridCol>
                <a:gridCol w="4013948">
                  <a:extLst>
                    <a:ext uri="{9D8B030D-6E8A-4147-A177-3AD203B41FA5}">
                      <a16:colId xmlns:a16="http://schemas.microsoft.com/office/drawing/2014/main" val="3273566577"/>
                    </a:ext>
                  </a:extLst>
                </a:gridCol>
                <a:gridCol w="921123">
                  <a:extLst>
                    <a:ext uri="{9D8B030D-6E8A-4147-A177-3AD203B41FA5}">
                      <a16:colId xmlns:a16="http://schemas.microsoft.com/office/drawing/2014/main" val="3474037624"/>
                    </a:ext>
                  </a:extLst>
                </a:gridCol>
              </a:tblGrid>
              <a:tr h="262661">
                <a:tc>
                  <a:txBody>
                    <a:bodyPr/>
                    <a:lstStyle/>
                    <a:p>
                      <a:pPr marL="0" marR="0" indent="0" algn="just">
                        <a:spcBef>
                          <a:spcPts val="0"/>
                        </a:spcBef>
                        <a:spcAft>
                          <a:spcPts val="0"/>
                        </a:spcAft>
                      </a:pPr>
                      <a:r>
                        <a:rPr lang="en-US" sz="1400">
                          <a:effectLst/>
                        </a:rPr>
                        <a:t>Variable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400">
                          <a:effectLst/>
                        </a:rPr>
                        <a:t>Description</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400">
                          <a:effectLst/>
                        </a:rPr>
                        <a:t>Type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09806671"/>
                  </a:ext>
                </a:extLst>
              </a:tr>
              <a:tr h="0">
                <a:tc>
                  <a:txBody>
                    <a:bodyPr/>
                    <a:lstStyle/>
                    <a:p>
                      <a:pPr marL="0" marR="0" indent="0" algn="just">
                        <a:lnSpc>
                          <a:spcPct val="120000"/>
                        </a:lnSpc>
                        <a:spcBef>
                          <a:spcPts val="0"/>
                        </a:spcBef>
                        <a:spcAft>
                          <a:spcPts val="0"/>
                        </a:spcAft>
                      </a:pPr>
                      <a:r>
                        <a:rPr lang="en-US" sz="1200">
                          <a:effectLst/>
                        </a:rPr>
                        <a:t>ArrTime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Arrival 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61908985"/>
                  </a:ext>
                </a:extLst>
              </a:tr>
              <a:tr h="0">
                <a:tc>
                  <a:txBody>
                    <a:bodyPr/>
                    <a:lstStyle/>
                    <a:p>
                      <a:pPr marL="0" marR="0" indent="0" algn="just">
                        <a:lnSpc>
                          <a:spcPct val="120000"/>
                        </a:lnSpc>
                        <a:spcBef>
                          <a:spcPts val="0"/>
                        </a:spcBef>
                        <a:spcAft>
                          <a:spcPts val="0"/>
                        </a:spcAft>
                      </a:pPr>
                      <a:r>
                        <a:rPr lang="en-US" sz="1200">
                          <a:effectLst/>
                        </a:rPr>
                        <a:t>DepTime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600"/>
                        </a:spcAft>
                      </a:pPr>
                      <a:r>
                        <a:rPr lang="en-US" sz="1200">
                          <a:effectLst/>
                        </a:rPr>
                        <a:t>Departure 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04788750"/>
                  </a:ext>
                </a:extLst>
              </a:tr>
              <a:tr h="0">
                <a:tc>
                  <a:txBody>
                    <a:bodyPr/>
                    <a:lstStyle/>
                    <a:p>
                      <a:pPr marL="0" marR="0" indent="0" algn="just">
                        <a:lnSpc>
                          <a:spcPct val="120000"/>
                        </a:lnSpc>
                        <a:spcBef>
                          <a:spcPts val="0"/>
                        </a:spcBef>
                        <a:spcAft>
                          <a:spcPts val="0"/>
                        </a:spcAft>
                      </a:pPr>
                      <a:r>
                        <a:rPr lang="en-US" sz="1200">
                          <a:effectLst/>
                        </a:rPr>
                        <a:t>CRSArrTime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Scheduled arrival 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5713217"/>
                  </a:ext>
                </a:extLst>
              </a:tr>
              <a:tr h="0">
                <a:tc>
                  <a:txBody>
                    <a:bodyPr/>
                    <a:lstStyle/>
                    <a:p>
                      <a:pPr marL="0" marR="0" indent="0" algn="just">
                        <a:lnSpc>
                          <a:spcPct val="120000"/>
                        </a:lnSpc>
                        <a:spcBef>
                          <a:spcPts val="0"/>
                        </a:spcBef>
                        <a:spcAft>
                          <a:spcPts val="0"/>
                        </a:spcAft>
                      </a:pPr>
                      <a:r>
                        <a:rPr lang="en-US" sz="1200">
                          <a:effectLst/>
                        </a:rPr>
                        <a:t>CRSDepTime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Scheduled departure 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21572696"/>
                  </a:ext>
                </a:extLst>
              </a:tr>
              <a:tr h="0">
                <a:tc>
                  <a:txBody>
                    <a:bodyPr/>
                    <a:lstStyle/>
                    <a:p>
                      <a:pPr marL="0" marR="0" indent="0" algn="just">
                        <a:lnSpc>
                          <a:spcPct val="120000"/>
                        </a:lnSpc>
                        <a:spcBef>
                          <a:spcPts val="0"/>
                        </a:spcBef>
                        <a:spcAft>
                          <a:spcPts val="0"/>
                        </a:spcAft>
                      </a:pPr>
                      <a:r>
                        <a:rPr lang="en-US" sz="1200">
                          <a:effectLst/>
                        </a:rPr>
                        <a:t>Distanse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Distance traveled</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59457194"/>
                  </a:ext>
                </a:extLst>
              </a:tr>
              <a:tr h="0">
                <a:tc>
                  <a:txBody>
                    <a:bodyPr/>
                    <a:lstStyle/>
                    <a:p>
                      <a:pPr marL="0" marR="0" indent="0" algn="just">
                        <a:lnSpc>
                          <a:spcPct val="120000"/>
                        </a:lnSpc>
                        <a:spcBef>
                          <a:spcPts val="0"/>
                        </a:spcBef>
                        <a:spcAft>
                          <a:spcPts val="0"/>
                        </a:spcAft>
                      </a:pPr>
                      <a:r>
                        <a:rPr lang="en-US" sz="1200">
                          <a:effectLst/>
                        </a:rPr>
                        <a:t>LateAircraftDelay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Aircraft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18255545"/>
                  </a:ext>
                </a:extLst>
              </a:tr>
              <a:tr h="0">
                <a:tc>
                  <a:txBody>
                    <a:bodyPr/>
                    <a:lstStyle/>
                    <a:p>
                      <a:pPr marL="0" marR="0" indent="0" algn="just">
                        <a:lnSpc>
                          <a:spcPct val="120000"/>
                        </a:lnSpc>
                        <a:spcBef>
                          <a:spcPts val="0"/>
                        </a:spcBef>
                        <a:spcAft>
                          <a:spcPts val="0"/>
                        </a:spcAft>
                      </a:pPr>
                      <a:r>
                        <a:rPr lang="en-US" sz="1200">
                          <a:effectLst/>
                        </a:rPr>
                        <a:t>CarrierDelay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Carrier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48576912"/>
                  </a:ext>
                </a:extLst>
              </a:tr>
              <a:tr h="0">
                <a:tc>
                  <a:txBody>
                    <a:bodyPr/>
                    <a:lstStyle/>
                    <a:p>
                      <a:pPr marL="0" marR="0" indent="0" algn="just">
                        <a:lnSpc>
                          <a:spcPct val="120000"/>
                        </a:lnSpc>
                        <a:spcBef>
                          <a:spcPts val="0"/>
                        </a:spcBef>
                        <a:spcAft>
                          <a:spcPts val="0"/>
                        </a:spcAft>
                      </a:pPr>
                      <a:r>
                        <a:rPr lang="en-US" sz="1200">
                          <a:effectLst/>
                        </a:rPr>
                        <a:t>ArrDelay (target)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Arrival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88569445"/>
                  </a:ext>
                </a:extLst>
              </a:tr>
              <a:tr h="0">
                <a:tc>
                  <a:txBody>
                    <a:bodyPr/>
                    <a:lstStyle/>
                    <a:p>
                      <a:pPr marL="0" marR="0" indent="0" algn="just">
                        <a:lnSpc>
                          <a:spcPct val="120000"/>
                        </a:lnSpc>
                        <a:spcBef>
                          <a:spcPts val="0"/>
                        </a:spcBef>
                        <a:spcAft>
                          <a:spcPts val="0"/>
                        </a:spcAft>
                      </a:pPr>
                      <a:r>
                        <a:rPr lang="en-US" sz="1200">
                          <a:effectLst/>
                        </a:rPr>
                        <a:t>DepDelay (target)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Departure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84249880"/>
                  </a:ext>
                </a:extLst>
              </a:tr>
              <a:tr h="0">
                <a:tc>
                  <a:txBody>
                    <a:bodyPr/>
                    <a:lstStyle/>
                    <a:p>
                      <a:pPr marL="0" marR="0" indent="0" algn="just">
                        <a:lnSpc>
                          <a:spcPct val="120000"/>
                        </a:lnSpc>
                        <a:spcBef>
                          <a:spcPts val="0"/>
                        </a:spcBef>
                        <a:spcAft>
                          <a:spcPts val="0"/>
                        </a:spcAft>
                      </a:pPr>
                      <a:r>
                        <a:rPr lang="en-US" sz="1200">
                          <a:effectLst/>
                        </a:rPr>
                        <a:t>ActualElapsedTime (target)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Actual elapsed time of the flight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just">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97052355"/>
                  </a:ext>
                </a:extLst>
              </a:tr>
            </a:tbl>
          </a:graphicData>
        </a:graphic>
      </p:graphicFrame>
      <p:sp>
        <p:nvSpPr>
          <p:cNvPr id="2" name="TextBox 1">
            <a:extLst>
              <a:ext uri="{FF2B5EF4-FFF2-40B4-BE49-F238E27FC236}">
                <a16:creationId xmlns:a16="http://schemas.microsoft.com/office/drawing/2014/main" id="{29CF2EE2-4F94-4B09-B5E4-2032292A8CBB}"/>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19</a:t>
            </a:r>
          </a:p>
        </p:txBody>
      </p:sp>
    </p:spTree>
    <p:extLst>
      <p:ext uri="{BB962C8B-B14F-4D97-AF65-F5344CB8AC3E}">
        <p14:creationId xmlns:p14="http://schemas.microsoft.com/office/powerpoint/2010/main" val="784434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EED3048C-C704-4E93-9DE4-85500BC6CCF9}"/>
              </a:ext>
            </a:extLst>
          </p:cNvPr>
          <p:cNvSpPr/>
          <p:nvPr/>
        </p:nvSpPr>
        <p:spPr>
          <a:xfrm>
            <a:off x="0" y="3986373"/>
            <a:ext cx="2856216" cy="1157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 name="Title 1">
            <a:extLst>
              <a:ext uri="{FF2B5EF4-FFF2-40B4-BE49-F238E27FC236}">
                <a16:creationId xmlns:a16="http://schemas.microsoft.com/office/drawing/2014/main" id="{725A011C-3497-4CF8-86F6-DE19ECDA439D}"/>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Inverse-transform sampling of </a:t>
            </a:r>
            <a:r>
              <a:rPr lang="en-US" sz="2400" b="1" err="1">
                <a:solidFill>
                  <a:srgbClr val="002060"/>
                </a:solidFill>
              </a:rPr>
              <a:t>DepDelay</a:t>
            </a:r>
            <a:endParaRPr lang="en-US" sz="2400" b="1">
              <a:solidFill>
                <a:srgbClr val="002060"/>
              </a:solidFill>
            </a:endParaRPr>
          </a:p>
        </p:txBody>
      </p:sp>
      <p:sp>
        <p:nvSpPr>
          <p:cNvPr id="2" name="TextBox 1">
            <a:extLst>
              <a:ext uri="{FF2B5EF4-FFF2-40B4-BE49-F238E27FC236}">
                <a16:creationId xmlns:a16="http://schemas.microsoft.com/office/drawing/2014/main" id="{01E61A3C-5B22-4816-A714-6652CDFD6753}"/>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20</a:t>
            </a:r>
          </a:p>
        </p:txBody>
      </p:sp>
      <p:pic>
        <p:nvPicPr>
          <p:cNvPr id="16" name="Рисунок 15">
            <a:extLst>
              <a:ext uri="{FF2B5EF4-FFF2-40B4-BE49-F238E27FC236}">
                <a16:creationId xmlns:a16="http://schemas.microsoft.com/office/drawing/2014/main" id="{0CFAA810-5BD9-B545-8749-58217E6EFDA6}"/>
              </a:ext>
            </a:extLst>
          </p:cNvPr>
          <p:cNvPicPr>
            <a:picLocks noChangeAspect="1"/>
          </p:cNvPicPr>
          <p:nvPr/>
        </p:nvPicPr>
        <p:blipFill rotWithShape="1">
          <a:blip r:embed="rId2"/>
          <a:srcRect r="8938"/>
          <a:stretch/>
        </p:blipFill>
        <p:spPr>
          <a:xfrm>
            <a:off x="-144050" y="1005145"/>
            <a:ext cx="5464195" cy="3755273"/>
          </a:xfrm>
          <a:prstGeom prst="rect">
            <a:avLst/>
          </a:prstGeom>
        </p:spPr>
      </p:pic>
      <p:pic>
        <p:nvPicPr>
          <p:cNvPr id="18" name="Рисунок 17">
            <a:extLst>
              <a:ext uri="{FF2B5EF4-FFF2-40B4-BE49-F238E27FC236}">
                <a16:creationId xmlns:a16="http://schemas.microsoft.com/office/drawing/2014/main" id="{4A823A33-EEA1-264E-9032-39AB0F28118C}"/>
              </a:ext>
            </a:extLst>
          </p:cNvPr>
          <p:cNvPicPr>
            <a:picLocks noChangeAspect="1"/>
          </p:cNvPicPr>
          <p:nvPr/>
        </p:nvPicPr>
        <p:blipFill>
          <a:blip r:embed="rId3"/>
          <a:stretch>
            <a:fillRect/>
          </a:stretch>
        </p:blipFill>
        <p:spPr>
          <a:xfrm>
            <a:off x="5160552" y="1032027"/>
            <a:ext cx="3983448" cy="3556464"/>
          </a:xfrm>
          <a:prstGeom prst="rect">
            <a:avLst/>
          </a:prstGeom>
        </p:spPr>
      </p:pic>
    </p:spTree>
    <p:extLst>
      <p:ext uri="{BB962C8B-B14F-4D97-AF65-F5344CB8AC3E}">
        <p14:creationId xmlns:p14="http://schemas.microsoft.com/office/powerpoint/2010/main" val="4066327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EED3048C-C704-4E93-9DE4-85500BC6CCF9}"/>
              </a:ext>
            </a:extLst>
          </p:cNvPr>
          <p:cNvSpPr/>
          <p:nvPr/>
        </p:nvSpPr>
        <p:spPr>
          <a:xfrm>
            <a:off x="0" y="3986373"/>
            <a:ext cx="2856216" cy="1157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 name="Title 1">
            <a:extLst>
              <a:ext uri="{FF2B5EF4-FFF2-40B4-BE49-F238E27FC236}">
                <a16:creationId xmlns:a16="http://schemas.microsoft.com/office/drawing/2014/main" id="{725A011C-3497-4CF8-86F6-DE19ECDA439D}"/>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Accept-reject sampling of </a:t>
            </a:r>
            <a:r>
              <a:rPr lang="en-US" sz="2400" b="1" err="1">
                <a:solidFill>
                  <a:srgbClr val="002060"/>
                </a:solidFill>
              </a:rPr>
              <a:t>ActualElapcedTime</a:t>
            </a:r>
            <a:endParaRPr lang="en-US" sz="2400" b="1">
              <a:solidFill>
                <a:srgbClr val="002060"/>
              </a:solidFill>
            </a:endParaRPr>
          </a:p>
        </p:txBody>
      </p:sp>
      <p:sp>
        <p:nvSpPr>
          <p:cNvPr id="2" name="TextBox 1">
            <a:extLst>
              <a:ext uri="{FF2B5EF4-FFF2-40B4-BE49-F238E27FC236}">
                <a16:creationId xmlns:a16="http://schemas.microsoft.com/office/drawing/2014/main" id="{01E61A3C-5B22-4816-A714-6652CDFD6753}"/>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21</a:t>
            </a:r>
          </a:p>
        </p:txBody>
      </p:sp>
      <p:pic>
        <p:nvPicPr>
          <p:cNvPr id="5" name="Рисунок 4">
            <a:extLst>
              <a:ext uri="{FF2B5EF4-FFF2-40B4-BE49-F238E27FC236}">
                <a16:creationId xmlns:a16="http://schemas.microsoft.com/office/drawing/2014/main" id="{D6AE92B3-E4D2-964B-A2A6-336810CFAC1F}"/>
              </a:ext>
            </a:extLst>
          </p:cNvPr>
          <p:cNvPicPr>
            <a:picLocks noChangeAspect="1"/>
          </p:cNvPicPr>
          <p:nvPr/>
        </p:nvPicPr>
        <p:blipFill>
          <a:blip r:embed="rId2"/>
          <a:stretch>
            <a:fillRect/>
          </a:stretch>
        </p:blipFill>
        <p:spPr>
          <a:xfrm>
            <a:off x="0" y="862445"/>
            <a:ext cx="5635452" cy="3771900"/>
          </a:xfrm>
          <a:prstGeom prst="rect">
            <a:avLst/>
          </a:prstGeom>
        </p:spPr>
      </p:pic>
      <p:pic>
        <p:nvPicPr>
          <p:cNvPr id="7" name="Рисунок 6">
            <a:extLst>
              <a:ext uri="{FF2B5EF4-FFF2-40B4-BE49-F238E27FC236}">
                <a16:creationId xmlns:a16="http://schemas.microsoft.com/office/drawing/2014/main" id="{B2061787-B39D-8048-B5EE-808DEF3CF6E3}"/>
              </a:ext>
            </a:extLst>
          </p:cNvPr>
          <p:cNvPicPr>
            <a:picLocks noChangeAspect="1"/>
          </p:cNvPicPr>
          <p:nvPr/>
        </p:nvPicPr>
        <p:blipFill rotWithShape="1">
          <a:blip r:embed="rId3"/>
          <a:srcRect r="8224"/>
          <a:stretch/>
        </p:blipFill>
        <p:spPr>
          <a:xfrm>
            <a:off x="5402162" y="1037222"/>
            <a:ext cx="3434108" cy="3527714"/>
          </a:xfrm>
          <a:prstGeom prst="rect">
            <a:avLst/>
          </a:prstGeom>
        </p:spPr>
      </p:pic>
    </p:spTree>
    <p:extLst>
      <p:ext uri="{BB962C8B-B14F-4D97-AF65-F5344CB8AC3E}">
        <p14:creationId xmlns:p14="http://schemas.microsoft.com/office/powerpoint/2010/main" val="54345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EED3048C-C704-4E93-9DE4-85500BC6CCF9}"/>
              </a:ext>
            </a:extLst>
          </p:cNvPr>
          <p:cNvSpPr/>
          <p:nvPr/>
        </p:nvSpPr>
        <p:spPr>
          <a:xfrm>
            <a:off x="0" y="3986373"/>
            <a:ext cx="2856216" cy="1157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 name="Title 1">
            <a:extLst>
              <a:ext uri="{FF2B5EF4-FFF2-40B4-BE49-F238E27FC236}">
                <a16:creationId xmlns:a16="http://schemas.microsoft.com/office/drawing/2014/main" id="{725A011C-3497-4CF8-86F6-DE19ECDA439D}"/>
              </a:ext>
            </a:extLst>
          </p:cNvPr>
          <p:cNvSpPr>
            <a:spLocks noGrp="1"/>
          </p:cNvSpPr>
          <p:nvPr>
            <p:ph type="title"/>
          </p:nvPr>
        </p:nvSpPr>
        <p:spPr>
          <a:xfrm>
            <a:off x="32678" y="102740"/>
            <a:ext cx="6316751" cy="412279"/>
          </a:xfrm>
        </p:spPr>
        <p:txBody>
          <a:bodyPr>
            <a:noAutofit/>
          </a:bodyPr>
          <a:lstStyle/>
          <a:p>
            <a:r>
              <a:rPr lang="en-US" sz="2400" b="1" dirty="0">
                <a:solidFill>
                  <a:srgbClr val="002060"/>
                </a:solidFill>
              </a:rPr>
              <a:t>Correlation of the variables</a:t>
            </a:r>
          </a:p>
        </p:txBody>
      </p:sp>
      <p:sp>
        <p:nvSpPr>
          <p:cNvPr id="2" name="TextBox 1">
            <a:extLst>
              <a:ext uri="{FF2B5EF4-FFF2-40B4-BE49-F238E27FC236}">
                <a16:creationId xmlns:a16="http://schemas.microsoft.com/office/drawing/2014/main" id="{01E61A3C-5B22-4816-A714-6652CDFD6753}"/>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22</a:t>
            </a:r>
          </a:p>
        </p:txBody>
      </p:sp>
      <p:pic>
        <p:nvPicPr>
          <p:cNvPr id="6" name="Рисунок 5">
            <a:extLst>
              <a:ext uri="{FF2B5EF4-FFF2-40B4-BE49-F238E27FC236}">
                <a16:creationId xmlns:a16="http://schemas.microsoft.com/office/drawing/2014/main" id="{AF0AF8D4-ECF2-9646-8D37-3932C88F4A17}"/>
              </a:ext>
            </a:extLst>
          </p:cNvPr>
          <p:cNvPicPr>
            <a:picLocks noChangeAspect="1"/>
          </p:cNvPicPr>
          <p:nvPr/>
        </p:nvPicPr>
        <p:blipFill>
          <a:blip r:embed="rId3"/>
          <a:stretch>
            <a:fillRect/>
          </a:stretch>
        </p:blipFill>
        <p:spPr>
          <a:xfrm>
            <a:off x="2003446" y="669131"/>
            <a:ext cx="4542826" cy="4371629"/>
          </a:xfrm>
          <a:prstGeom prst="rect">
            <a:avLst/>
          </a:prstGeom>
        </p:spPr>
      </p:pic>
    </p:spTree>
    <p:extLst>
      <p:ext uri="{BB962C8B-B14F-4D97-AF65-F5344CB8AC3E}">
        <p14:creationId xmlns:p14="http://schemas.microsoft.com/office/powerpoint/2010/main" val="3914110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Manually constructed Bayesian network</a:t>
            </a:r>
          </a:p>
        </p:txBody>
      </p:sp>
      <p:sp>
        <p:nvSpPr>
          <p:cNvPr id="2" name="TextBox 1">
            <a:extLst>
              <a:ext uri="{FF2B5EF4-FFF2-40B4-BE49-F238E27FC236}">
                <a16:creationId xmlns:a16="http://schemas.microsoft.com/office/drawing/2014/main" id="{66829B4E-F0F3-4BB3-9EC2-EAA0C7AE22CD}"/>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23</a:t>
            </a:r>
          </a:p>
        </p:txBody>
      </p:sp>
      <p:pic>
        <p:nvPicPr>
          <p:cNvPr id="5" name="Рисунок 4">
            <a:extLst>
              <a:ext uri="{FF2B5EF4-FFF2-40B4-BE49-F238E27FC236}">
                <a16:creationId xmlns:a16="http://schemas.microsoft.com/office/drawing/2014/main" id="{43918167-6E77-7E47-B7F3-9C75EDF3EC2B}"/>
              </a:ext>
            </a:extLst>
          </p:cNvPr>
          <p:cNvPicPr>
            <a:picLocks noChangeAspect="1"/>
          </p:cNvPicPr>
          <p:nvPr/>
        </p:nvPicPr>
        <p:blipFill>
          <a:blip r:embed="rId2"/>
          <a:stretch>
            <a:fillRect/>
          </a:stretch>
        </p:blipFill>
        <p:spPr>
          <a:xfrm>
            <a:off x="32678" y="929986"/>
            <a:ext cx="2836128" cy="2518702"/>
          </a:xfrm>
          <a:prstGeom prst="rect">
            <a:avLst/>
          </a:prstGeom>
        </p:spPr>
      </p:pic>
      <p:graphicFrame>
        <p:nvGraphicFramePr>
          <p:cNvPr id="19" name="Таблица 16">
            <a:extLst>
              <a:ext uri="{FF2B5EF4-FFF2-40B4-BE49-F238E27FC236}">
                <a16:creationId xmlns:a16="http://schemas.microsoft.com/office/drawing/2014/main" id="{F9169E74-6B5B-E24C-BC1F-7856963DC6D6}"/>
              </a:ext>
            </a:extLst>
          </p:cNvPr>
          <p:cNvGraphicFramePr>
            <a:graphicFrameLocks noGrp="1"/>
          </p:cNvGraphicFramePr>
          <p:nvPr>
            <p:extLst>
              <p:ext uri="{D42A27DB-BD31-4B8C-83A1-F6EECF244321}">
                <p14:modId xmlns:p14="http://schemas.microsoft.com/office/powerpoint/2010/main" val="4044490100"/>
              </p:ext>
            </p:extLst>
          </p:nvPr>
        </p:nvGraphicFramePr>
        <p:xfrm>
          <a:off x="6368953" y="3713656"/>
          <a:ext cx="2555749" cy="1158240"/>
        </p:xfrm>
        <a:graphic>
          <a:graphicData uri="http://schemas.openxmlformats.org/drawingml/2006/table">
            <a:tbl>
              <a:tblPr firstRow="1" bandRow="1">
                <a:tableStyleId>{BC89EF96-8CEA-46FF-86C4-4CE0E7609802}</a:tableStyleId>
              </a:tblPr>
              <a:tblGrid>
                <a:gridCol w="1350608">
                  <a:extLst>
                    <a:ext uri="{9D8B030D-6E8A-4147-A177-3AD203B41FA5}">
                      <a16:colId xmlns:a16="http://schemas.microsoft.com/office/drawing/2014/main" val="2893937478"/>
                    </a:ext>
                  </a:extLst>
                </a:gridCol>
                <a:gridCol w="1205141">
                  <a:extLst>
                    <a:ext uri="{9D8B030D-6E8A-4147-A177-3AD203B41FA5}">
                      <a16:colId xmlns:a16="http://schemas.microsoft.com/office/drawing/2014/main" val="590075546"/>
                    </a:ext>
                  </a:extLst>
                </a:gridCol>
              </a:tblGrid>
              <a:tr h="272362">
                <a:tc>
                  <a:txBody>
                    <a:bodyPr/>
                    <a:lstStyle/>
                    <a:p>
                      <a:r>
                        <a:rPr lang="en-US" sz="1600"/>
                        <a:t>Metrics</a:t>
                      </a:r>
                      <a:endParaRPr lang="ru-RU" sz="1600"/>
                    </a:p>
                  </a:txBody>
                  <a:tcPr/>
                </a:tc>
                <a:tc>
                  <a:txBody>
                    <a:bodyPr/>
                    <a:lstStyle/>
                    <a:p>
                      <a:r>
                        <a:rPr lang="en-US" sz="1600" err="1"/>
                        <a:t>ArrDelay</a:t>
                      </a:r>
                      <a:endParaRPr lang="ru-RU" sz="1600"/>
                    </a:p>
                  </a:txBody>
                  <a:tcPr/>
                </a:tc>
                <a:extLst>
                  <a:ext uri="{0D108BD9-81ED-4DB2-BD59-A6C34878D82A}">
                    <a16:rowId xmlns:a16="http://schemas.microsoft.com/office/drawing/2014/main" val="3922817174"/>
                  </a:ext>
                </a:extLst>
              </a:tr>
              <a:tr h="240922">
                <a:tc>
                  <a:txBody>
                    <a:bodyPr/>
                    <a:lstStyle/>
                    <a:p>
                      <a:pPr algn="ctr"/>
                      <a:r>
                        <a:rPr lang="en-US" sz="1200"/>
                        <a:t>RMSE</a:t>
                      </a:r>
                      <a:endParaRPr lang="ru-RU" sz="1200"/>
                    </a:p>
                  </a:txBody>
                  <a:tcPr/>
                </a:tc>
                <a:tc>
                  <a:txBody>
                    <a:bodyPr/>
                    <a:lstStyle/>
                    <a:p>
                      <a:r>
                        <a:rPr lang="en-US" sz="1200" b="0"/>
                        <a:t>29.20</a:t>
                      </a:r>
                      <a:endParaRPr lang="ru-RU" sz="1200" b="0"/>
                    </a:p>
                  </a:txBody>
                  <a:tcPr/>
                </a:tc>
                <a:extLst>
                  <a:ext uri="{0D108BD9-81ED-4DB2-BD59-A6C34878D82A}">
                    <a16:rowId xmlns:a16="http://schemas.microsoft.com/office/drawing/2014/main" val="909216390"/>
                  </a:ext>
                </a:extLst>
              </a:tr>
              <a:tr h="240922">
                <a:tc>
                  <a:txBody>
                    <a:bodyPr/>
                    <a:lstStyle/>
                    <a:p>
                      <a:pPr algn="ctr"/>
                      <a:r>
                        <a:rPr lang="en-US" sz="1200"/>
                        <a:t>MAE</a:t>
                      </a:r>
                      <a:endParaRPr lang="ru-RU" sz="1200"/>
                    </a:p>
                  </a:txBody>
                  <a:tcPr/>
                </a:tc>
                <a:tc>
                  <a:txBody>
                    <a:bodyPr/>
                    <a:lstStyle/>
                    <a:p>
                      <a:r>
                        <a:rPr lang="en-US" sz="1200" b="0"/>
                        <a:t>12.87</a:t>
                      </a:r>
                      <a:endParaRPr lang="ru-RU" sz="1200" b="0"/>
                    </a:p>
                  </a:txBody>
                  <a:tcPr/>
                </a:tc>
                <a:extLst>
                  <a:ext uri="{0D108BD9-81ED-4DB2-BD59-A6C34878D82A}">
                    <a16:rowId xmlns:a16="http://schemas.microsoft.com/office/drawing/2014/main" val="3895651718"/>
                  </a:ext>
                </a:extLst>
              </a:tr>
              <a:tr h="240922">
                <a:tc>
                  <a:txBody>
                    <a:bodyPr/>
                    <a:lstStyle/>
                    <a:p>
                      <a:pPr algn="ctr"/>
                      <a:r>
                        <a:rPr lang="en-US" sz="1200"/>
                        <a:t>R</a:t>
                      </a:r>
                      <a:r>
                        <a:rPr lang="en-US" sz="1200" baseline="30000"/>
                        <a:t>2</a:t>
                      </a:r>
                      <a:endParaRPr lang="ru-RU" sz="1200"/>
                    </a:p>
                  </a:txBody>
                  <a:tcPr/>
                </a:tc>
                <a:tc>
                  <a:txBody>
                    <a:bodyPr/>
                    <a:lstStyle/>
                    <a:p>
                      <a:r>
                        <a:rPr lang="ru-RU" sz="1200" b="0"/>
                        <a:t>0</a:t>
                      </a:r>
                      <a:r>
                        <a:rPr lang="en-US" sz="1200" b="0"/>
                        <a:t>.67</a:t>
                      </a:r>
                      <a:endParaRPr lang="ru-RU" sz="1200" b="0"/>
                    </a:p>
                  </a:txBody>
                  <a:tcPr/>
                </a:tc>
                <a:extLst>
                  <a:ext uri="{0D108BD9-81ED-4DB2-BD59-A6C34878D82A}">
                    <a16:rowId xmlns:a16="http://schemas.microsoft.com/office/drawing/2014/main" val="464045810"/>
                  </a:ext>
                </a:extLst>
              </a:tr>
            </a:tbl>
          </a:graphicData>
        </a:graphic>
      </p:graphicFrame>
      <p:pic>
        <p:nvPicPr>
          <p:cNvPr id="15" name="Рисунок 14">
            <a:extLst>
              <a:ext uri="{FF2B5EF4-FFF2-40B4-BE49-F238E27FC236}">
                <a16:creationId xmlns:a16="http://schemas.microsoft.com/office/drawing/2014/main" id="{B44AEA29-9462-B24E-B32E-E9E2EEF9EB0A}"/>
              </a:ext>
            </a:extLst>
          </p:cNvPr>
          <p:cNvPicPr>
            <a:picLocks noChangeAspect="1"/>
          </p:cNvPicPr>
          <p:nvPr/>
        </p:nvPicPr>
        <p:blipFill>
          <a:blip r:embed="rId3"/>
          <a:stretch>
            <a:fillRect/>
          </a:stretch>
        </p:blipFill>
        <p:spPr>
          <a:xfrm>
            <a:off x="3539843" y="696436"/>
            <a:ext cx="5619172" cy="2846866"/>
          </a:xfrm>
          <a:prstGeom prst="rect">
            <a:avLst/>
          </a:prstGeom>
        </p:spPr>
      </p:pic>
    </p:spTree>
    <p:extLst>
      <p:ext uri="{BB962C8B-B14F-4D97-AF65-F5344CB8AC3E}">
        <p14:creationId xmlns:p14="http://schemas.microsoft.com/office/powerpoint/2010/main" val="80975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err="1">
                <a:solidFill>
                  <a:srgbClr val="002060"/>
                </a:solidFill>
              </a:rPr>
              <a:t>HillClimb</a:t>
            </a:r>
            <a:r>
              <a:rPr lang="en-US" sz="2400" b="1">
                <a:solidFill>
                  <a:srgbClr val="002060"/>
                </a:solidFill>
              </a:rPr>
              <a:t> Search Bayesian network</a:t>
            </a:r>
          </a:p>
        </p:txBody>
      </p:sp>
      <p:sp>
        <p:nvSpPr>
          <p:cNvPr id="2" name="TextBox 1">
            <a:extLst>
              <a:ext uri="{FF2B5EF4-FFF2-40B4-BE49-F238E27FC236}">
                <a16:creationId xmlns:a16="http://schemas.microsoft.com/office/drawing/2014/main" id="{66829B4E-F0F3-4BB3-9EC2-EAA0C7AE22CD}"/>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24</a:t>
            </a:r>
          </a:p>
        </p:txBody>
      </p:sp>
      <p:graphicFrame>
        <p:nvGraphicFramePr>
          <p:cNvPr id="19" name="Таблица 16">
            <a:extLst>
              <a:ext uri="{FF2B5EF4-FFF2-40B4-BE49-F238E27FC236}">
                <a16:creationId xmlns:a16="http://schemas.microsoft.com/office/drawing/2014/main" id="{F9169E74-6B5B-E24C-BC1F-7856963DC6D6}"/>
              </a:ext>
            </a:extLst>
          </p:cNvPr>
          <p:cNvGraphicFramePr>
            <a:graphicFrameLocks noGrp="1"/>
          </p:cNvGraphicFramePr>
          <p:nvPr>
            <p:extLst>
              <p:ext uri="{D42A27DB-BD31-4B8C-83A1-F6EECF244321}">
                <p14:modId xmlns:p14="http://schemas.microsoft.com/office/powerpoint/2010/main" val="2262844586"/>
              </p:ext>
            </p:extLst>
          </p:nvPr>
        </p:nvGraphicFramePr>
        <p:xfrm>
          <a:off x="6368953" y="3713656"/>
          <a:ext cx="2555749" cy="1158240"/>
        </p:xfrm>
        <a:graphic>
          <a:graphicData uri="http://schemas.openxmlformats.org/drawingml/2006/table">
            <a:tbl>
              <a:tblPr firstRow="1" bandRow="1">
                <a:tableStyleId>{BC89EF96-8CEA-46FF-86C4-4CE0E7609802}</a:tableStyleId>
              </a:tblPr>
              <a:tblGrid>
                <a:gridCol w="1350608">
                  <a:extLst>
                    <a:ext uri="{9D8B030D-6E8A-4147-A177-3AD203B41FA5}">
                      <a16:colId xmlns:a16="http://schemas.microsoft.com/office/drawing/2014/main" val="2893937478"/>
                    </a:ext>
                  </a:extLst>
                </a:gridCol>
                <a:gridCol w="1205141">
                  <a:extLst>
                    <a:ext uri="{9D8B030D-6E8A-4147-A177-3AD203B41FA5}">
                      <a16:colId xmlns:a16="http://schemas.microsoft.com/office/drawing/2014/main" val="590075546"/>
                    </a:ext>
                  </a:extLst>
                </a:gridCol>
              </a:tblGrid>
              <a:tr h="272362">
                <a:tc>
                  <a:txBody>
                    <a:bodyPr/>
                    <a:lstStyle/>
                    <a:p>
                      <a:r>
                        <a:rPr lang="en-US" sz="1600"/>
                        <a:t>Metrics</a:t>
                      </a:r>
                      <a:endParaRPr lang="ru-RU" sz="1600"/>
                    </a:p>
                  </a:txBody>
                  <a:tcPr/>
                </a:tc>
                <a:tc>
                  <a:txBody>
                    <a:bodyPr/>
                    <a:lstStyle/>
                    <a:p>
                      <a:r>
                        <a:rPr lang="en-US" sz="1600" err="1"/>
                        <a:t>ArrDelay</a:t>
                      </a:r>
                      <a:endParaRPr lang="ru-RU" sz="1600"/>
                    </a:p>
                  </a:txBody>
                  <a:tcPr/>
                </a:tc>
                <a:extLst>
                  <a:ext uri="{0D108BD9-81ED-4DB2-BD59-A6C34878D82A}">
                    <a16:rowId xmlns:a16="http://schemas.microsoft.com/office/drawing/2014/main" val="3922817174"/>
                  </a:ext>
                </a:extLst>
              </a:tr>
              <a:tr h="240922">
                <a:tc>
                  <a:txBody>
                    <a:bodyPr/>
                    <a:lstStyle/>
                    <a:p>
                      <a:pPr algn="ctr"/>
                      <a:r>
                        <a:rPr lang="en-US" sz="1200"/>
                        <a:t>RMSE</a:t>
                      </a:r>
                      <a:endParaRPr lang="ru-RU" sz="1200"/>
                    </a:p>
                  </a:txBody>
                  <a:tcPr/>
                </a:tc>
                <a:tc>
                  <a:txBody>
                    <a:bodyPr/>
                    <a:lstStyle/>
                    <a:p>
                      <a:r>
                        <a:rPr lang="en-US" sz="1200" b="0"/>
                        <a:t>54.51</a:t>
                      </a:r>
                      <a:endParaRPr lang="ru-RU" sz="1200" b="0"/>
                    </a:p>
                  </a:txBody>
                  <a:tcPr/>
                </a:tc>
                <a:extLst>
                  <a:ext uri="{0D108BD9-81ED-4DB2-BD59-A6C34878D82A}">
                    <a16:rowId xmlns:a16="http://schemas.microsoft.com/office/drawing/2014/main" val="909216390"/>
                  </a:ext>
                </a:extLst>
              </a:tr>
              <a:tr h="240922">
                <a:tc>
                  <a:txBody>
                    <a:bodyPr/>
                    <a:lstStyle/>
                    <a:p>
                      <a:pPr algn="ctr"/>
                      <a:r>
                        <a:rPr lang="en-US" sz="1200"/>
                        <a:t>MAE</a:t>
                      </a:r>
                      <a:endParaRPr lang="ru-RU" sz="1200"/>
                    </a:p>
                  </a:txBody>
                  <a:tcPr/>
                </a:tc>
                <a:tc>
                  <a:txBody>
                    <a:bodyPr/>
                    <a:lstStyle/>
                    <a:p>
                      <a:r>
                        <a:rPr lang="en-US" sz="1200" b="0"/>
                        <a:t>23.76</a:t>
                      </a:r>
                      <a:endParaRPr lang="ru-RU" sz="1200" b="0"/>
                    </a:p>
                  </a:txBody>
                  <a:tcPr/>
                </a:tc>
                <a:extLst>
                  <a:ext uri="{0D108BD9-81ED-4DB2-BD59-A6C34878D82A}">
                    <a16:rowId xmlns:a16="http://schemas.microsoft.com/office/drawing/2014/main" val="3895651718"/>
                  </a:ext>
                </a:extLst>
              </a:tr>
              <a:tr h="240922">
                <a:tc>
                  <a:txBody>
                    <a:bodyPr/>
                    <a:lstStyle/>
                    <a:p>
                      <a:pPr algn="ctr"/>
                      <a:r>
                        <a:rPr lang="en-US" sz="1200"/>
                        <a:t>R</a:t>
                      </a:r>
                      <a:r>
                        <a:rPr lang="en-US" sz="1200" baseline="30000"/>
                        <a:t>2</a:t>
                      </a:r>
                      <a:endParaRPr lang="ru-RU" sz="1200"/>
                    </a:p>
                  </a:txBody>
                  <a:tcPr/>
                </a:tc>
                <a:tc>
                  <a:txBody>
                    <a:bodyPr/>
                    <a:lstStyle/>
                    <a:p>
                      <a:r>
                        <a:rPr lang="en-US" sz="1200" b="0"/>
                        <a:t>0.88</a:t>
                      </a:r>
                      <a:endParaRPr lang="ru-RU" sz="1200" b="0"/>
                    </a:p>
                  </a:txBody>
                  <a:tcPr/>
                </a:tc>
                <a:extLst>
                  <a:ext uri="{0D108BD9-81ED-4DB2-BD59-A6C34878D82A}">
                    <a16:rowId xmlns:a16="http://schemas.microsoft.com/office/drawing/2014/main" val="464045810"/>
                  </a:ext>
                </a:extLst>
              </a:tr>
            </a:tbl>
          </a:graphicData>
        </a:graphic>
      </p:graphicFrame>
      <p:pic>
        <p:nvPicPr>
          <p:cNvPr id="4" name="Рисунок 3" descr="Изображение выглядит как небо&#10;&#10;Автоматически созданное описание">
            <a:extLst>
              <a:ext uri="{FF2B5EF4-FFF2-40B4-BE49-F238E27FC236}">
                <a16:creationId xmlns:a16="http://schemas.microsoft.com/office/drawing/2014/main" id="{6D548637-D0DE-6B46-B2AD-0053F10D41B3}"/>
              </a:ext>
            </a:extLst>
          </p:cNvPr>
          <p:cNvPicPr>
            <a:picLocks noChangeAspect="1"/>
          </p:cNvPicPr>
          <p:nvPr/>
        </p:nvPicPr>
        <p:blipFill>
          <a:blip r:embed="rId2"/>
          <a:stretch>
            <a:fillRect/>
          </a:stretch>
        </p:blipFill>
        <p:spPr>
          <a:xfrm>
            <a:off x="32678" y="735097"/>
            <a:ext cx="3178026" cy="2898639"/>
          </a:xfrm>
          <a:prstGeom prst="rect">
            <a:avLst/>
          </a:prstGeom>
        </p:spPr>
      </p:pic>
      <p:pic>
        <p:nvPicPr>
          <p:cNvPr id="8" name="Рисунок 7">
            <a:extLst>
              <a:ext uri="{FF2B5EF4-FFF2-40B4-BE49-F238E27FC236}">
                <a16:creationId xmlns:a16="http://schemas.microsoft.com/office/drawing/2014/main" id="{7BCD82A1-9E2F-834D-BDD3-30D1EB11AB5E}"/>
              </a:ext>
            </a:extLst>
          </p:cNvPr>
          <p:cNvPicPr>
            <a:picLocks noChangeAspect="1"/>
          </p:cNvPicPr>
          <p:nvPr/>
        </p:nvPicPr>
        <p:blipFill>
          <a:blip r:embed="rId3"/>
          <a:stretch>
            <a:fillRect/>
          </a:stretch>
        </p:blipFill>
        <p:spPr>
          <a:xfrm>
            <a:off x="3463038" y="735098"/>
            <a:ext cx="5648283" cy="2898639"/>
          </a:xfrm>
          <a:prstGeom prst="rect">
            <a:avLst/>
          </a:prstGeom>
        </p:spPr>
      </p:pic>
    </p:spTree>
    <p:extLst>
      <p:ext uri="{BB962C8B-B14F-4D97-AF65-F5344CB8AC3E}">
        <p14:creationId xmlns:p14="http://schemas.microsoft.com/office/powerpoint/2010/main" val="4091994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Tree search Bayesian network</a:t>
            </a:r>
          </a:p>
        </p:txBody>
      </p:sp>
      <p:sp>
        <p:nvSpPr>
          <p:cNvPr id="2" name="TextBox 1">
            <a:extLst>
              <a:ext uri="{FF2B5EF4-FFF2-40B4-BE49-F238E27FC236}">
                <a16:creationId xmlns:a16="http://schemas.microsoft.com/office/drawing/2014/main" id="{66829B4E-F0F3-4BB3-9EC2-EAA0C7AE22CD}"/>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25</a:t>
            </a:r>
          </a:p>
        </p:txBody>
      </p:sp>
      <p:graphicFrame>
        <p:nvGraphicFramePr>
          <p:cNvPr id="19" name="Таблица 16">
            <a:extLst>
              <a:ext uri="{FF2B5EF4-FFF2-40B4-BE49-F238E27FC236}">
                <a16:creationId xmlns:a16="http://schemas.microsoft.com/office/drawing/2014/main" id="{F9169E74-6B5B-E24C-BC1F-7856963DC6D6}"/>
              </a:ext>
            </a:extLst>
          </p:cNvPr>
          <p:cNvGraphicFramePr>
            <a:graphicFrameLocks noGrp="1"/>
          </p:cNvGraphicFramePr>
          <p:nvPr>
            <p:extLst>
              <p:ext uri="{D42A27DB-BD31-4B8C-83A1-F6EECF244321}">
                <p14:modId xmlns:p14="http://schemas.microsoft.com/office/powerpoint/2010/main" val="1761830064"/>
              </p:ext>
            </p:extLst>
          </p:nvPr>
        </p:nvGraphicFramePr>
        <p:xfrm>
          <a:off x="6368953" y="3713656"/>
          <a:ext cx="2555749" cy="1158240"/>
        </p:xfrm>
        <a:graphic>
          <a:graphicData uri="http://schemas.openxmlformats.org/drawingml/2006/table">
            <a:tbl>
              <a:tblPr firstRow="1" bandRow="1">
                <a:tableStyleId>{BC89EF96-8CEA-46FF-86C4-4CE0E7609802}</a:tableStyleId>
              </a:tblPr>
              <a:tblGrid>
                <a:gridCol w="1350608">
                  <a:extLst>
                    <a:ext uri="{9D8B030D-6E8A-4147-A177-3AD203B41FA5}">
                      <a16:colId xmlns:a16="http://schemas.microsoft.com/office/drawing/2014/main" val="2893937478"/>
                    </a:ext>
                  </a:extLst>
                </a:gridCol>
                <a:gridCol w="1205141">
                  <a:extLst>
                    <a:ext uri="{9D8B030D-6E8A-4147-A177-3AD203B41FA5}">
                      <a16:colId xmlns:a16="http://schemas.microsoft.com/office/drawing/2014/main" val="590075546"/>
                    </a:ext>
                  </a:extLst>
                </a:gridCol>
              </a:tblGrid>
              <a:tr h="272362">
                <a:tc>
                  <a:txBody>
                    <a:bodyPr/>
                    <a:lstStyle/>
                    <a:p>
                      <a:r>
                        <a:rPr lang="en-US" sz="1600"/>
                        <a:t>Metrics</a:t>
                      </a:r>
                      <a:endParaRPr lang="ru-RU" sz="1600"/>
                    </a:p>
                  </a:txBody>
                  <a:tcPr/>
                </a:tc>
                <a:tc>
                  <a:txBody>
                    <a:bodyPr/>
                    <a:lstStyle/>
                    <a:p>
                      <a:r>
                        <a:rPr lang="en-US" sz="1600" err="1"/>
                        <a:t>ArrDelay</a:t>
                      </a:r>
                      <a:endParaRPr lang="ru-RU" sz="1600"/>
                    </a:p>
                  </a:txBody>
                  <a:tcPr/>
                </a:tc>
                <a:extLst>
                  <a:ext uri="{0D108BD9-81ED-4DB2-BD59-A6C34878D82A}">
                    <a16:rowId xmlns:a16="http://schemas.microsoft.com/office/drawing/2014/main" val="3922817174"/>
                  </a:ext>
                </a:extLst>
              </a:tr>
              <a:tr h="240922">
                <a:tc>
                  <a:txBody>
                    <a:bodyPr/>
                    <a:lstStyle/>
                    <a:p>
                      <a:pPr algn="ctr"/>
                      <a:r>
                        <a:rPr lang="en-US" sz="1200"/>
                        <a:t>RMSE</a:t>
                      </a:r>
                      <a:endParaRPr lang="ru-RU" sz="1200"/>
                    </a:p>
                  </a:txBody>
                  <a:tcPr/>
                </a:tc>
                <a:tc>
                  <a:txBody>
                    <a:bodyPr/>
                    <a:lstStyle/>
                    <a:p>
                      <a:r>
                        <a:rPr lang="en-US" sz="1200" b="0"/>
                        <a:t>58.87</a:t>
                      </a:r>
                      <a:endParaRPr lang="ru-RU" sz="1200" b="0"/>
                    </a:p>
                  </a:txBody>
                  <a:tcPr/>
                </a:tc>
                <a:extLst>
                  <a:ext uri="{0D108BD9-81ED-4DB2-BD59-A6C34878D82A}">
                    <a16:rowId xmlns:a16="http://schemas.microsoft.com/office/drawing/2014/main" val="909216390"/>
                  </a:ext>
                </a:extLst>
              </a:tr>
              <a:tr h="240922">
                <a:tc>
                  <a:txBody>
                    <a:bodyPr/>
                    <a:lstStyle/>
                    <a:p>
                      <a:pPr algn="ctr"/>
                      <a:r>
                        <a:rPr lang="en-US" sz="1200"/>
                        <a:t>MAE</a:t>
                      </a:r>
                      <a:endParaRPr lang="ru-RU" sz="1200"/>
                    </a:p>
                  </a:txBody>
                  <a:tcPr/>
                </a:tc>
                <a:tc>
                  <a:txBody>
                    <a:bodyPr/>
                    <a:lstStyle/>
                    <a:p>
                      <a:r>
                        <a:rPr lang="en-US" sz="1200" b="0"/>
                        <a:t>24.53</a:t>
                      </a:r>
                      <a:endParaRPr lang="ru-RU" sz="1200" b="0"/>
                    </a:p>
                  </a:txBody>
                  <a:tcPr/>
                </a:tc>
                <a:extLst>
                  <a:ext uri="{0D108BD9-81ED-4DB2-BD59-A6C34878D82A}">
                    <a16:rowId xmlns:a16="http://schemas.microsoft.com/office/drawing/2014/main" val="3895651718"/>
                  </a:ext>
                </a:extLst>
              </a:tr>
              <a:tr h="240922">
                <a:tc>
                  <a:txBody>
                    <a:bodyPr/>
                    <a:lstStyle/>
                    <a:p>
                      <a:pPr algn="ctr"/>
                      <a:r>
                        <a:rPr lang="en-US" sz="1200"/>
                        <a:t>R</a:t>
                      </a:r>
                      <a:r>
                        <a:rPr lang="en-US" sz="1200" baseline="30000"/>
                        <a:t>2</a:t>
                      </a:r>
                      <a:endParaRPr lang="ru-RU" sz="1200"/>
                    </a:p>
                  </a:txBody>
                  <a:tcPr/>
                </a:tc>
                <a:tc>
                  <a:txBody>
                    <a:bodyPr/>
                    <a:lstStyle/>
                    <a:p>
                      <a:r>
                        <a:rPr lang="ru-RU" sz="1200" b="0"/>
                        <a:t>0</a:t>
                      </a:r>
                      <a:r>
                        <a:rPr lang="en-US" sz="1200" b="0"/>
                        <a:t>.85</a:t>
                      </a:r>
                      <a:endParaRPr lang="ru-RU" sz="1200" b="0"/>
                    </a:p>
                  </a:txBody>
                  <a:tcPr/>
                </a:tc>
                <a:extLst>
                  <a:ext uri="{0D108BD9-81ED-4DB2-BD59-A6C34878D82A}">
                    <a16:rowId xmlns:a16="http://schemas.microsoft.com/office/drawing/2014/main" val="464045810"/>
                  </a:ext>
                </a:extLst>
              </a:tr>
            </a:tbl>
          </a:graphicData>
        </a:graphic>
      </p:graphicFrame>
      <p:pic>
        <p:nvPicPr>
          <p:cNvPr id="4" name="Рисунок 3">
            <a:extLst>
              <a:ext uri="{FF2B5EF4-FFF2-40B4-BE49-F238E27FC236}">
                <a16:creationId xmlns:a16="http://schemas.microsoft.com/office/drawing/2014/main" id="{DC95B05C-4011-7F43-9FAE-C201C39D0345}"/>
              </a:ext>
            </a:extLst>
          </p:cNvPr>
          <p:cNvPicPr>
            <a:picLocks noChangeAspect="1"/>
          </p:cNvPicPr>
          <p:nvPr/>
        </p:nvPicPr>
        <p:blipFill>
          <a:blip r:embed="rId2"/>
          <a:stretch>
            <a:fillRect/>
          </a:stretch>
        </p:blipFill>
        <p:spPr>
          <a:xfrm>
            <a:off x="32678" y="903462"/>
            <a:ext cx="3011858" cy="2644644"/>
          </a:xfrm>
          <a:prstGeom prst="rect">
            <a:avLst/>
          </a:prstGeom>
        </p:spPr>
      </p:pic>
      <p:pic>
        <p:nvPicPr>
          <p:cNvPr id="8" name="Рисунок 7">
            <a:extLst>
              <a:ext uri="{FF2B5EF4-FFF2-40B4-BE49-F238E27FC236}">
                <a16:creationId xmlns:a16="http://schemas.microsoft.com/office/drawing/2014/main" id="{FA110E38-D63A-584F-8396-138334F3A135}"/>
              </a:ext>
            </a:extLst>
          </p:cNvPr>
          <p:cNvPicPr>
            <a:picLocks noChangeAspect="1"/>
          </p:cNvPicPr>
          <p:nvPr/>
        </p:nvPicPr>
        <p:blipFill>
          <a:blip r:embed="rId3"/>
          <a:stretch>
            <a:fillRect/>
          </a:stretch>
        </p:blipFill>
        <p:spPr>
          <a:xfrm>
            <a:off x="3519085" y="903461"/>
            <a:ext cx="5592237" cy="2806093"/>
          </a:xfrm>
          <a:prstGeom prst="rect">
            <a:avLst/>
          </a:prstGeom>
        </p:spPr>
      </p:pic>
    </p:spTree>
    <p:extLst>
      <p:ext uri="{BB962C8B-B14F-4D97-AF65-F5344CB8AC3E}">
        <p14:creationId xmlns:p14="http://schemas.microsoft.com/office/powerpoint/2010/main" val="1032702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2A05A5-AFC1-4CFF-9CAB-630381E28372}"/>
              </a:ext>
            </a:extLst>
          </p:cNvPr>
          <p:cNvSpPr>
            <a:spLocks noGrp="1"/>
          </p:cNvSpPr>
          <p:nvPr>
            <p:ph type="title"/>
          </p:nvPr>
        </p:nvSpPr>
        <p:spPr/>
        <p:txBody>
          <a:bodyPr/>
          <a:lstStyle/>
          <a:p>
            <a:r>
              <a:rPr lang="en-US"/>
              <a:t>Lab </a:t>
            </a:r>
            <a:r>
              <a:rPr lang="ru-RU"/>
              <a:t>4</a:t>
            </a:r>
          </a:p>
        </p:txBody>
      </p:sp>
      <p:sp>
        <p:nvSpPr>
          <p:cNvPr id="3" name="Текст 2">
            <a:extLst>
              <a:ext uri="{FF2B5EF4-FFF2-40B4-BE49-F238E27FC236}">
                <a16:creationId xmlns:a16="http://schemas.microsoft.com/office/drawing/2014/main" id="{03369CDE-7919-4F3C-BF18-C8335057B4E9}"/>
              </a:ext>
            </a:extLst>
          </p:cNvPr>
          <p:cNvSpPr>
            <a:spLocks noGrp="1"/>
          </p:cNvSpPr>
          <p:nvPr>
            <p:ph type="body" sz="quarter" idx="10"/>
          </p:nvPr>
        </p:nvSpPr>
        <p:spPr/>
        <p:txBody>
          <a:bodyPr>
            <a:normAutofit/>
          </a:bodyPr>
          <a:lstStyle/>
          <a:p>
            <a:r>
              <a:rPr lang="en-US" sz="2000"/>
              <a:t>Stationarity of the processes</a:t>
            </a:r>
            <a:endParaRPr lang="ru-RU" sz="2000"/>
          </a:p>
        </p:txBody>
      </p:sp>
      <p:sp>
        <p:nvSpPr>
          <p:cNvPr id="5" name="TextBox 4">
            <a:extLst>
              <a:ext uri="{FF2B5EF4-FFF2-40B4-BE49-F238E27FC236}">
                <a16:creationId xmlns:a16="http://schemas.microsoft.com/office/drawing/2014/main" id="{CE574C4A-3579-4C8D-8BF7-990F567072FC}"/>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26</a:t>
            </a:r>
          </a:p>
        </p:txBody>
      </p:sp>
    </p:spTree>
    <p:extLst>
      <p:ext uri="{BB962C8B-B14F-4D97-AF65-F5344CB8AC3E}">
        <p14:creationId xmlns:p14="http://schemas.microsoft.com/office/powerpoint/2010/main" val="1252753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67533AEA-189D-470D-AB45-F9D9C0BCFF3D}"/>
              </a:ext>
            </a:extLst>
          </p:cNvPr>
          <p:cNvSpPr/>
          <p:nvPr/>
        </p:nvSpPr>
        <p:spPr>
          <a:xfrm>
            <a:off x="260498" y="4068283"/>
            <a:ext cx="1811522"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Predictors and target variables</a:t>
            </a:r>
          </a:p>
        </p:txBody>
      </p:sp>
      <p:graphicFrame>
        <p:nvGraphicFramePr>
          <p:cNvPr id="3" name="Table 2">
            <a:extLst>
              <a:ext uri="{FF2B5EF4-FFF2-40B4-BE49-F238E27FC236}">
                <a16:creationId xmlns:a16="http://schemas.microsoft.com/office/drawing/2014/main" id="{81807017-B71C-48F0-8A99-73ADB91B468E}"/>
              </a:ext>
            </a:extLst>
          </p:cNvPr>
          <p:cNvGraphicFramePr>
            <a:graphicFrameLocks noGrp="1"/>
          </p:cNvGraphicFramePr>
          <p:nvPr>
            <p:extLst>
              <p:ext uri="{D42A27DB-BD31-4B8C-83A1-F6EECF244321}">
                <p14:modId xmlns:p14="http://schemas.microsoft.com/office/powerpoint/2010/main" val="2428006757"/>
              </p:ext>
            </p:extLst>
          </p:nvPr>
        </p:nvGraphicFramePr>
        <p:xfrm>
          <a:off x="1356874" y="1049127"/>
          <a:ext cx="6430252" cy="3216051"/>
        </p:xfrm>
        <a:graphic>
          <a:graphicData uri="http://schemas.openxmlformats.org/drawingml/2006/table">
            <a:tbl>
              <a:tblPr firstRow="1" firstCol="1" bandRow="1">
                <a:tableStyleId>{93296810-A885-4BE3-A3E7-6D5BEEA58F35}</a:tableStyleId>
              </a:tblPr>
              <a:tblGrid>
                <a:gridCol w="1495181">
                  <a:extLst>
                    <a:ext uri="{9D8B030D-6E8A-4147-A177-3AD203B41FA5}">
                      <a16:colId xmlns:a16="http://schemas.microsoft.com/office/drawing/2014/main" val="492574392"/>
                    </a:ext>
                  </a:extLst>
                </a:gridCol>
                <a:gridCol w="4013948">
                  <a:extLst>
                    <a:ext uri="{9D8B030D-6E8A-4147-A177-3AD203B41FA5}">
                      <a16:colId xmlns:a16="http://schemas.microsoft.com/office/drawing/2014/main" val="3273566577"/>
                    </a:ext>
                  </a:extLst>
                </a:gridCol>
                <a:gridCol w="921123">
                  <a:extLst>
                    <a:ext uri="{9D8B030D-6E8A-4147-A177-3AD203B41FA5}">
                      <a16:colId xmlns:a16="http://schemas.microsoft.com/office/drawing/2014/main" val="3474037624"/>
                    </a:ext>
                  </a:extLst>
                </a:gridCol>
              </a:tblGrid>
              <a:tr h="262661">
                <a:tc>
                  <a:txBody>
                    <a:bodyPr/>
                    <a:lstStyle/>
                    <a:p>
                      <a:pPr marL="0" marR="0" indent="0" algn="ctr">
                        <a:spcBef>
                          <a:spcPts val="0"/>
                        </a:spcBef>
                        <a:spcAft>
                          <a:spcPts val="0"/>
                        </a:spcAft>
                      </a:pPr>
                      <a:r>
                        <a:rPr lang="en-US" sz="1400">
                          <a:effectLst/>
                        </a:rPr>
                        <a:t>Variable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Description</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Type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09806671"/>
                  </a:ext>
                </a:extLst>
              </a:tr>
              <a:tr h="0">
                <a:tc>
                  <a:txBody>
                    <a:bodyPr/>
                    <a:lstStyle/>
                    <a:p>
                      <a:pPr marL="0" marR="0" indent="0" algn="ctr">
                        <a:lnSpc>
                          <a:spcPct val="120000"/>
                        </a:lnSpc>
                        <a:spcBef>
                          <a:spcPts val="0"/>
                        </a:spcBef>
                        <a:spcAft>
                          <a:spcPts val="0"/>
                        </a:spcAft>
                      </a:pPr>
                      <a:r>
                        <a:rPr lang="en-US" sz="1200">
                          <a:effectLst/>
                        </a:rPr>
                        <a:t>Arr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0"/>
                        </a:spcAft>
                      </a:pPr>
                      <a:r>
                        <a:rPr lang="en-US" sz="1200">
                          <a:effectLst/>
                        </a:rPr>
                        <a:t>arrival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61908985"/>
                  </a:ext>
                </a:extLst>
              </a:tr>
              <a:tr h="0">
                <a:tc>
                  <a:txBody>
                    <a:bodyPr/>
                    <a:lstStyle/>
                    <a:p>
                      <a:pPr marL="0" marR="0" indent="0" algn="ctr">
                        <a:lnSpc>
                          <a:spcPct val="120000"/>
                        </a:lnSpc>
                        <a:spcBef>
                          <a:spcPts val="0"/>
                        </a:spcBef>
                        <a:spcAft>
                          <a:spcPts val="0"/>
                        </a:spcAft>
                      </a:pPr>
                      <a:r>
                        <a:rPr lang="en-US" sz="1200">
                          <a:effectLst/>
                        </a:rPr>
                        <a:t>Month</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600"/>
                        </a:spcAft>
                      </a:pPr>
                      <a:r>
                        <a:rPr lang="en-US" sz="1200">
                          <a:effectLst/>
                        </a:rPr>
                        <a:t>month of the flight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discrete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04788750"/>
                  </a:ext>
                </a:extLst>
              </a:tr>
              <a:tr h="0">
                <a:tc>
                  <a:txBody>
                    <a:bodyPr/>
                    <a:lstStyle/>
                    <a:p>
                      <a:pPr marL="0" marR="0" indent="0" algn="ctr">
                        <a:lnSpc>
                          <a:spcPct val="120000"/>
                        </a:lnSpc>
                        <a:spcBef>
                          <a:spcPts val="0"/>
                        </a:spcBef>
                        <a:spcAft>
                          <a:spcPts val="0"/>
                        </a:spcAft>
                      </a:pPr>
                      <a:r>
                        <a:rPr lang="en-US" sz="1200">
                          <a:effectLst/>
                        </a:rPr>
                        <a:t>Day of Month</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0"/>
                        </a:spcAft>
                      </a:pPr>
                      <a:r>
                        <a:rPr lang="en-US" sz="1200">
                          <a:effectLst/>
                        </a:rPr>
                        <a:t>day of the month </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discrete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5713217"/>
                  </a:ext>
                </a:extLst>
              </a:tr>
              <a:tr h="0">
                <a:tc>
                  <a:txBody>
                    <a:bodyPr/>
                    <a:lstStyle/>
                    <a:p>
                      <a:pPr marL="0" marR="0" indent="0" algn="ctr">
                        <a:lnSpc>
                          <a:spcPct val="120000"/>
                        </a:lnSpc>
                        <a:spcBef>
                          <a:spcPts val="0"/>
                        </a:spcBef>
                        <a:spcAft>
                          <a:spcPts val="0"/>
                        </a:spcAft>
                      </a:pPr>
                      <a:r>
                        <a:rPr lang="en-US" sz="1200">
                          <a:effectLst/>
                        </a:rPr>
                        <a:t>Dep 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0"/>
                        </a:spcAft>
                      </a:pPr>
                      <a:r>
                        <a:rPr lang="en-US" sz="1200">
                          <a:effectLst/>
                        </a:rPr>
                        <a:t>actual departure 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21572696"/>
                  </a:ext>
                </a:extLst>
              </a:tr>
              <a:tr h="0">
                <a:tc>
                  <a:txBody>
                    <a:bodyPr/>
                    <a:lstStyle/>
                    <a:p>
                      <a:pPr marL="0" marR="0" indent="0" algn="ctr">
                        <a:lnSpc>
                          <a:spcPct val="120000"/>
                        </a:lnSpc>
                        <a:spcBef>
                          <a:spcPts val="0"/>
                        </a:spcBef>
                        <a:spcAft>
                          <a:spcPts val="0"/>
                        </a:spcAft>
                      </a:pPr>
                      <a:r>
                        <a:rPr lang="en-US" sz="1200">
                          <a:effectLst/>
                        </a:rPr>
                        <a:t>CRS Elapsed Time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0"/>
                        </a:spcAft>
                      </a:pPr>
                      <a:r>
                        <a:rPr lang="en-US" sz="1200">
                          <a:effectLst/>
                        </a:rPr>
                        <a:t>scheduled elapsed time of the flight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59457194"/>
                  </a:ext>
                </a:extLst>
              </a:tr>
              <a:tr h="0">
                <a:tc>
                  <a:txBody>
                    <a:bodyPr/>
                    <a:lstStyle/>
                    <a:p>
                      <a:pPr marL="0" marR="0" indent="0" algn="ctr">
                        <a:lnSpc>
                          <a:spcPct val="120000"/>
                        </a:lnSpc>
                        <a:spcBef>
                          <a:spcPts val="0"/>
                        </a:spcBef>
                        <a:spcAft>
                          <a:spcPts val="0"/>
                        </a:spcAft>
                      </a:pPr>
                      <a:r>
                        <a:rPr lang="en-US" sz="1200">
                          <a:effectLst/>
                        </a:rPr>
                        <a:t>Carrier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0"/>
                        </a:spcAft>
                      </a:pPr>
                      <a:r>
                        <a:rPr lang="en-US" sz="1200">
                          <a:effectLst/>
                        </a:rPr>
                        <a:t>delay, in minutes, attributable to the carrier</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18255545"/>
                  </a:ext>
                </a:extLst>
              </a:tr>
              <a:tr h="0">
                <a:tc>
                  <a:txBody>
                    <a:bodyPr/>
                    <a:lstStyle/>
                    <a:p>
                      <a:pPr marL="0" marR="0" indent="0" algn="ctr">
                        <a:lnSpc>
                          <a:spcPct val="120000"/>
                        </a:lnSpc>
                        <a:spcBef>
                          <a:spcPts val="0"/>
                        </a:spcBef>
                        <a:spcAft>
                          <a:spcPts val="0"/>
                        </a:spcAft>
                      </a:pPr>
                      <a:r>
                        <a:rPr lang="en-US" sz="1200">
                          <a:effectLst/>
                        </a:rPr>
                        <a:t>Weather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0"/>
                        </a:spcAft>
                      </a:pPr>
                      <a:r>
                        <a:rPr lang="en-US" sz="1200">
                          <a:effectLst/>
                        </a:rPr>
                        <a:t>delay, in minutes, attributable to weather factors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48576912"/>
                  </a:ext>
                </a:extLst>
              </a:tr>
              <a:tr h="0">
                <a:tc>
                  <a:txBody>
                    <a:bodyPr/>
                    <a:lstStyle/>
                    <a:p>
                      <a:pPr marL="0" marR="0" indent="0" algn="ctr">
                        <a:lnSpc>
                          <a:spcPct val="120000"/>
                        </a:lnSpc>
                        <a:spcBef>
                          <a:spcPts val="0"/>
                        </a:spcBef>
                        <a:spcAft>
                          <a:spcPts val="0"/>
                        </a:spcAft>
                      </a:pPr>
                      <a:r>
                        <a:rPr lang="en-US" sz="1200">
                          <a:effectLst/>
                        </a:rPr>
                        <a:t>NAS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0"/>
                        </a:spcAft>
                      </a:pPr>
                      <a:r>
                        <a:rPr lang="en-US" sz="1200">
                          <a:effectLst/>
                        </a:rPr>
                        <a:t>delay, in minutes, attributable to the National Aviation System</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88569445"/>
                  </a:ext>
                </a:extLst>
              </a:tr>
              <a:tr h="0">
                <a:tc>
                  <a:txBody>
                    <a:bodyPr/>
                    <a:lstStyle/>
                    <a:p>
                      <a:pPr marL="0" marR="0" indent="0" algn="ctr">
                        <a:lnSpc>
                          <a:spcPct val="120000"/>
                        </a:lnSpc>
                        <a:spcBef>
                          <a:spcPts val="0"/>
                        </a:spcBef>
                        <a:spcAft>
                          <a:spcPts val="0"/>
                        </a:spcAft>
                      </a:pPr>
                      <a:r>
                        <a:rPr lang="en-US" sz="1200">
                          <a:effectLst/>
                        </a:rPr>
                        <a:t>Security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0"/>
                        </a:spcAft>
                      </a:pPr>
                      <a:r>
                        <a:rPr lang="en-US" sz="1200">
                          <a:effectLst/>
                        </a:rPr>
                        <a:t>delay, in minutes, attributable to security factors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84249880"/>
                  </a:ext>
                </a:extLst>
              </a:tr>
              <a:tr h="0">
                <a:tc>
                  <a:txBody>
                    <a:bodyPr/>
                    <a:lstStyle/>
                    <a:p>
                      <a:pPr marL="0" marR="0" indent="0" algn="ctr">
                        <a:lnSpc>
                          <a:spcPct val="120000"/>
                        </a:lnSpc>
                        <a:spcBef>
                          <a:spcPts val="0"/>
                        </a:spcBef>
                        <a:spcAft>
                          <a:spcPts val="0"/>
                        </a:spcAft>
                      </a:pPr>
                      <a:r>
                        <a:rPr lang="en-US" sz="1200">
                          <a:effectLst/>
                        </a:rPr>
                        <a:t>Late Aircraft 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l">
                        <a:lnSpc>
                          <a:spcPct val="120000"/>
                        </a:lnSpc>
                        <a:spcBef>
                          <a:spcPts val="0"/>
                        </a:spcBef>
                        <a:spcAft>
                          <a:spcPts val="0"/>
                        </a:spcAft>
                      </a:pPr>
                      <a:r>
                        <a:rPr lang="en-US" sz="1200">
                          <a:effectLst/>
                        </a:rPr>
                        <a:t>delay, in minutes, attributable to late-arriving aircraft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tc>
                  <a:txBody>
                    <a:bodyPr/>
                    <a:lstStyle/>
                    <a:p>
                      <a:pPr marL="0" marR="0" indent="0" algn="ctr">
                        <a:lnSpc>
                          <a:spcPct val="120000"/>
                        </a:lnSpc>
                        <a:spcBef>
                          <a:spcPts val="0"/>
                        </a:spcBef>
                        <a:spcAft>
                          <a:spcPts val="0"/>
                        </a:spcAft>
                      </a:pPr>
                      <a:r>
                        <a:rPr lang="en-US" sz="1200">
                          <a:effectLst/>
                        </a:rPr>
                        <a:t>continuous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97052355"/>
                  </a:ext>
                </a:extLst>
              </a:tr>
            </a:tbl>
          </a:graphicData>
        </a:graphic>
      </p:graphicFrame>
      <p:sp>
        <p:nvSpPr>
          <p:cNvPr id="4" name="TextBox 3">
            <a:extLst>
              <a:ext uri="{FF2B5EF4-FFF2-40B4-BE49-F238E27FC236}">
                <a16:creationId xmlns:a16="http://schemas.microsoft.com/office/drawing/2014/main" id="{35A0B9B2-6D91-4A8C-BB32-223BE3B47CE1}"/>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27</a:t>
            </a:r>
          </a:p>
        </p:txBody>
      </p:sp>
    </p:spTree>
    <p:extLst>
      <p:ext uri="{BB962C8B-B14F-4D97-AF65-F5344CB8AC3E}">
        <p14:creationId xmlns:p14="http://schemas.microsoft.com/office/powerpoint/2010/main" val="800796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654C6FA7-5090-4862-832D-78D5C05F911B}"/>
              </a:ext>
            </a:extLst>
          </p:cNvPr>
          <p:cNvSpPr/>
          <p:nvPr/>
        </p:nvSpPr>
        <p:spPr>
          <a:xfrm>
            <a:off x="260498" y="4068283"/>
            <a:ext cx="1811522"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Analysis of stationarity</a:t>
            </a:r>
          </a:p>
        </p:txBody>
      </p:sp>
      <p:pic>
        <p:nvPicPr>
          <p:cNvPr id="1026" name="Picture 2">
            <a:extLst>
              <a:ext uri="{FF2B5EF4-FFF2-40B4-BE49-F238E27FC236}">
                <a16:creationId xmlns:a16="http://schemas.microsoft.com/office/drawing/2014/main" id="{FFD6C8CB-F8E5-4E82-8255-D06DFA9DA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42341"/>
            <a:ext cx="8949018" cy="28524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E858FA05-633A-4771-A577-51E88038DF80}"/>
              </a:ext>
            </a:extLst>
          </p:cNvPr>
          <p:cNvGraphicFramePr>
            <a:graphicFrameLocks noGrp="1"/>
          </p:cNvGraphicFramePr>
          <p:nvPr>
            <p:extLst>
              <p:ext uri="{D42A27DB-BD31-4B8C-83A1-F6EECF244321}">
                <p14:modId xmlns:p14="http://schemas.microsoft.com/office/powerpoint/2010/main" val="2015193838"/>
              </p:ext>
            </p:extLst>
          </p:nvPr>
        </p:nvGraphicFramePr>
        <p:xfrm>
          <a:off x="1604962" y="3394298"/>
          <a:ext cx="5934075" cy="1645920"/>
        </p:xfrm>
        <a:graphic>
          <a:graphicData uri="http://schemas.openxmlformats.org/drawingml/2006/table">
            <a:tbl>
              <a:tblPr firstRow="1" firstCol="1" bandRow="1">
                <a:tableStyleId>{93296810-A885-4BE3-A3E7-6D5BEEA58F35}</a:tableStyleId>
              </a:tblPr>
              <a:tblGrid>
                <a:gridCol w="1483360">
                  <a:extLst>
                    <a:ext uri="{9D8B030D-6E8A-4147-A177-3AD203B41FA5}">
                      <a16:colId xmlns:a16="http://schemas.microsoft.com/office/drawing/2014/main" val="284923048"/>
                    </a:ext>
                  </a:extLst>
                </a:gridCol>
                <a:gridCol w="1483360">
                  <a:extLst>
                    <a:ext uri="{9D8B030D-6E8A-4147-A177-3AD203B41FA5}">
                      <a16:colId xmlns:a16="http://schemas.microsoft.com/office/drawing/2014/main" val="2244616601"/>
                    </a:ext>
                  </a:extLst>
                </a:gridCol>
                <a:gridCol w="1483360">
                  <a:extLst>
                    <a:ext uri="{9D8B030D-6E8A-4147-A177-3AD203B41FA5}">
                      <a16:colId xmlns:a16="http://schemas.microsoft.com/office/drawing/2014/main" val="4204913928"/>
                    </a:ext>
                  </a:extLst>
                </a:gridCol>
                <a:gridCol w="1483995">
                  <a:extLst>
                    <a:ext uri="{9D8B030D-6E8A-4147-A177-3AD203B41FA5}">
                      <a16:colId xmlns:a16="http://schemas.microsoft.com/office/drawing/2014/main" val="2613034300"/>
                    </a:ext>
                  </a:extLst>
                </a:gridCol>
              </a:tblGrid>
              <a:tr h="0">
                <a:tc>
                  <a:txBody>
                    <a:bodyPr/>
                    <a:lstStyle/>
                    <a:p>
                      <a:pPr marL="0" marR="0" indent="0" algn="just">
                        <a:spcBef>
                          <a:spcPts val="0"/>
                        </a:spcBef>
                        <a:spcAft>
                          <a:spcPts val="0"/>
                        </a:spcAft>
                      </a:pPr>
                      <a:r>
                        <a:rPr lang="en-US" sz="1200">
                          <a:effectLst/>
                        </a:rPr>
                        <a:t>Variable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Statistical value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p-value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Conclusion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738250775"/>
                  </a:ext>
                </a:extLst>
              </a:tr>
              <a:tr h="0">
                <a:tc>
                  <a:txBody>
                    <a:bodyPr/>
                    <a:lstStyle/>
                    <a:p>
                      <a:pPr marL="0" marR="0" indent="0" algn="just">
                        <a:spcBef>
                          <a:spcPts val="0"/>
                        </a:spcBef>
                        <a:spcAft>
                          <a:spcPts val="0"/>
                        </a:spcAft>
                      </a:pPr>
                      <a:r>
                        <a:rPr lang="en-US" sz="1200" err="1">
                          <a:effectLst/>
                        </a:rPr>
                        <a:t>ArrDelay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-26.413199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dirty="0">
                          <a:effectLst/>
                        </a:rPr>
                        <a:t>0.1e-13</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stationary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46964184"/>
                  </a:ext>
                </a:extLst>
              </a:tr>
              <a:tr h="0">
                <a:tc>
                  <a:txBody>
                    <a:bodyPr/>
                    <a:lstStyle/>
                    <a:p>
                      <a:pPr marL="0" marR="0" indent="0" algn="just">
                        <a:spcBef>
                          <a:spcPts val="0"/>
                        </a:spcBef>
                        <a:spcAft>
                          <a:spcPts val="0"/>
                        </a:spcAft>
                      </a:pPr>
                      <a:r>
                        <a:rPr lang="en-US" sz="1200">
                          <a:effectLst/>
                        </a:rPr>
                        <a:t>DepTime</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-14.900550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0.1e-8</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stationary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91793110"/>
                  </a:ext>
                </a:extLst>
              </a:tr>
              <a:tr h="0">
                <a:tc>
                  <a:txBody>
                    <a:bodyPr/>
                    <a:lstStyle/>
                    <a:p>
                      <a:pPr marL="0" marR="0" indent="0" algn="just">
                        <a:spcBef>
                          <a:spcPts val="0"/>
                        </a:spcBef>
                        <a:spcAft>
                          <a:spcPts val="0"/>
                        </a:spcAft>
                      </a:pPr>
                      <a:r>
                        <a:rPr lang="en-US" sz="1200">
                          <a:effectLst/>
                        </a:rPr>
                        <a:t>CRSElapsedTime</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-28.915694</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0.2e-6</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stationary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316671471"/>
                  </a:ext>
                </a:extLst>
              </a:tr>
              <a:tr h="0">
                <a:tc>
                  <a:txBody>
                    <a:bodyPr/>
                    <a:lstStyle/>
                    <a:p>
                      <a:pPr marL="0" marR="0" indent="0" algn="just">
                        <a:spcBef>
                          <a:spcPts val="0"/>
                        </a:spcBef>
                        <a:spcAft>
                          <a:spcPts val="0"/>
                        </a:spcAft>
                      </a:pPr>
                      <a:r>
                        <a:rPr lang="en-US" sz="1200">
                          <a:effectLst/>
                        </a:rPr>
                        <a:t>CarrierDelay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-22.915694</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0.1e-7</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stationary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510747405"/>
                  </a:ext>
                </a:extLst>
              </a:tr>
              <a:tr h="0">
                <a:tc>
                  <a:txBody>
                    <a:bodyPr/>
                    <a:lstStyle/>
                    <a:p>
                      <a:pPr marL="0" marR="0" indent="0" algn="just">
                        <a:spcBef>
                          <a:spcPts val="0"/>
                        </a:spcBef>
                        <a:spcAft>
                          <a:spcPts val="0"/>
                        </a:spcAft>
                      </a:pPr>
                      <a:r>
                        <a:rPr lang="en-US" sz="1200">
                          <a:effectLst/>
                        </a:rPr>
                        <a:t>WeatherDelay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-29.242249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0.2e-5</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stationary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31938978"/>
                  </a:ext>
                </a:extLst>
              </a:tr>
              <a:tr h="0">
                <a:tc>
                  <a:txBody>
                    <a:bodyPr/>
                    <a:lstStyle/>
                    <a:p>
                      <a:pPr marL="0" marR="0" indent="0" algn="just">
                        <a:spcBef>
                          <a:spcPts val="0"/>
                        </a:spcBef>
                        <a:spcAft>
                          <a:spcPts val="0"/>
                        </a:spcAft>
                      </a:pPr>
                      <a:r>
                        <a:rPr lang="en-US" sz="1200">
                          <a:effectLst/>
                        </a:rPr>
                        <a:t>NASDelay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-19.131572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0.3e-13</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stationary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09178603"/>
                  </a:ext>
                </a:extLst>
              </a:tr>
              <a:tr h="0">
                <a:tc>
                  <a:txBody>
                    <a:bodyPr/>
                    <a:lstStyle/>
                    <a:p>
                      <a:pPr marL="0" marR="0" indent="0" algn="just">
                        <a:spcBef>
                          <a:spcPts val="0"/>
                        </a:spcBef>
                        <a:spcAft>
                          <a:spcPts val="0"/>
                        </a:spcAft>
                      </a:pPr>
                      <a:r>
                        <a:rPr lang="en-US" sz="1200">
                          <a:effectLst/>
                        </a:rPr>
                        <a:t>SecurityDelay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-28.819522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0.1e-8</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stationary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57224241"/>
                  </a:ext>
                </a:extLst>
              </a:tr>
              <a:tr h="0">
                <a:tc>
                  <a:txBody>
                    <a:bodyPr/>
                    <a:lstStyle/>
                    <a:p>
                      <a:pPr marL="0" marR="0" indent="0" algn="just">
                        <a:spcBef>
                          <a:spcPts val="0"/>
                        </a:spcBef>
                        <a:spcAft>
                          <a:spcPts val="0"/>
                        </a:spcAft>
                      </a:pPr>
                      <a:r>
                        <a:rPr lang="en-US" sz="1200">
                          <a:effectLst/>
                        </a:rPr>
                        <a:t>LateAircraftDelay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-27.852850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0.6e-6</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dirty="0">
                          <a:effectLst/>
                        </a:rPr>
                        <a:t>stationary</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964576990"/>
                  </a:ext>
                </a:extLst>
              </a:tr>
            </a:tbl>
          </a:graphicData>
        </a:graphic>
      </p:graphicFrame>
      <p:sp>
        <p:nvSpPr>
          <p:cNvPr id="4" name="TextBox 3">
            <a:extLst>
              <a:ext uri="{FF2B5EF4-FFF2-40B4-BE49-F238E27FC236}">
                <a16:creationId xmlns:a16="http://schemas.microsoft.com/office/drawing/2014/main" id="{E610DDB1-3563-45A9-9CBC-30C50401E3C7}"/>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28</a:t>
            </a:r>
          </a:p>
        </p:txBody>
      </p:sp>
    </p:spTree>
    <p:extLst>
      <p:ext uri="{BB962C8B-B14F-4D97-AF65-F5344CB8AC3E}">
        <p14:creationId xmlns:p14="http://schemas.microsoft.com/office/powerpoint/2010/main" val="1630315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2A05A5-AFC1-4CFF-9CAB-630381E28372}"/>
              </a:ext>
            </a:extLst>
          </p:cNvPr>
          <p:cNvSpPr>
            <a:spLocks noGrp="1"/>
          </p:cNvSpPr>
          <p:nvPr>
            <p:ph type="title"/>
          </p:nvPr>
        </p:nvSpPr>
        <p:spPr/>
        <p:txBody>
          <a:bodyPr/>
          <a:lstStyle/>
          <a:p>
            <a:r>
              <a:rPr lang="en-US"/>
              <a:t>Lab 1</a:t>
            </a:r>
            <a:endParaRPr lang="ru-RU"/>
          </a:p>
        </p:txBody>
      </p:sp>
      <p:sp>
        <p:nvSpPr>
          <p:cNvPr id="3" name="Текст 2">
            <a:extLst>
              <a:ext uri="{FF2B5EF4-FFF2-40B4-BE49-F238E27FC236}">
                <a16:creationId xmlns:a16="http://schemas.microsoft.com/office/drawing/2014/main" id="{03369CDE-7919-4F3C-BF18-C8335057B4E9}"/>
              </a:ext>
            </a:extLst>
          </p:cNvPr>
          <p:cNvSpPr>
            <a:spLocks noGrp="1"/>
          </p:cNvSpPr>
          <p:nvPr>
            <p:ph type="body" sz="quarter" idx="10"/>
          </p:nvPr>
        </p:nvSpPr>
        <p:spPr>
          <a:xfrm>
            <a:off x="765697" y="2571750"/>
            <a:ext cx="5965825" cy="589333"/>
          </a:xfrm>
        </p:spPr>
        <p:txBody>
          <a:bodyPr>
            <a:normAutofit/>
          </a:bodyPr>
          <a:lstStyle/>
          <a:p>
            <a:r>
              <a:rPr lang="en-US" sz="2000"/>
              <a:t>Analysis of univariate random variables</a:t>
            </a:r>
            <a:endParaRPr lang="ru-RU" sz="2000"/>
          </a:p>
        </p:txBody>
      </p:sp>
      <p:sp>
        <p:nvSpPr>
          <p:cNvPr id="4" name="TextBox 3">
            <a:extLst>
              <a:ext uri="{FF2B5EF4-FFF2-40B4-BE49-F238E27FC236}">
                <a16:creationId xmlns:a16="http://schemas.microsoft.com/office/drawing/2014/main" id="{D380FBCD-F3E4-42BE-B848-6C419DF85A0D}"/>
              </a:ext>
            </a:extLst>
          </p:cNvPr>
          <p:cNvSpPr txBox="1"/>
          <p:nvPr/>
        </p:nvSpPr>
        <p:spPr>
          <a:xfrm>
            <a:off x="8742620" y="37214"/>
            <a:ext cx="404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t>2</a:t>
            </a:r>
          </a:p>
        </p:txBody>
      </p:sp>
    </p:spTree>
    <p:extLst>
      <p:ext uri="{BB962C8B-B14F-4D97-AF65-F5344CB8AC3E}">
        <p14:creationId xmlns:p14="http://schemas.microsoft.com/office/powerpoint/2010/main" val="3678302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000" b="1" dirty="0">
                <a:solidFill>
                  <a:srgbClr val="002060"/>
                </a:solidFill>
              </a:rPr>
              <a:t>Auto-correlation for target variables</a:t>
            </a:r>
          </a:p>
        </p:txBody>
      </p:sp>
      <p:sp>
        <p:nvSpPr>
          <p:cNvPr id="2" name="TextBox 1">
            <a:extLst>
              <a:ext uri="{FF2B5EF4-FFF2-40B4-BE49-F238E27FC236}">
                <a16:creationId xmlns:a16="http://schemas.microsoft.com/office/drawing/2014/main" id="{38D5F1A2-6160-41F0-AFB9-DEDB71C7C9CF}"/>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29</a:t>
            </a:r>
          </a:p>
        </p:txBody>
      </p:sp>
      <p:pic>
        <p:nvPicPr>
          <p:cNvPr id="7170" name="Picture 25">
            <a:extLst>
              <a:ext uri="{FF2B5EF4-FFF2-40B4-BE49-F238E27FC236}">
                <a16:creationId xmlns:a16="http://schemas.microsoft.com/office/drawing/2014/main" id="{3DDB23FB-AFA8-47E4-B8BC-6070FA507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99"/>
          <a:stretch>
            <a:fillRect/>
          </a:stretch>
        </p:blipFill>
        <p:spPr bwMode="auto">
          <a:xfrm>
            <a:off x="298226" y="990600"/>
            <a:ext cx="4313238" cy="3238500"/>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26">
            <a:extLst>
              <a:ext uri="{FF2B5EF4-FFF2-40B4-BE49-F238E27FC236}">
                <a16:creationId xmlns:a16="http://schemas.microsoft.com/office/drawing/2014/main" id="{082CDF37-381B-4627-944E-E9274EB1A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820" r="-821"/>
          <a:stretch>
            <a:fillRect/>
          </a:stretch>
        </p:blipFill>
        <p:spPr bwMode="auto">
          <a:xfrm>
            <a:off x="4611464" y="990600"/>
            <a:ext cx="4313238" cy="3238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29E4CE-A28E-47DD-8BE1-273C76D4C25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981B02C2-9C86-4444-9BD6-BE2F877D36D2}"/>
              </a:ext>
            </a:extLst>
          </p:cNvPr>
          <p:cNvSpPr>
            <a:spLocks noChangeArrowheads="1"/>
          </p:cNvSpPr>
          <p:nvPr/>
        </p:nvSpPr>
        <p:spPr bwMode="auto">
          <a:xfrm>
            <a:off x="0" y="3695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74193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000" b="1" dirty="0">
                <a:solidFill>
                  <a:srgbClr val="002060"/>
                </a:solidFill>
              </a:rPr>
              <a:t>Correlation b\w target variables and predictors</a:t>
            </a:r>
          </a:p>
        </p:txBody>
      </p:sp>
      <p:sp>
        <p:nvSpPr>
          <p:cNvPr id="2" name="TextBox 1">
            <a:extLst>
              <a:ext uri="{FF2B5EF4-FFF2-40B4-BE49-F238E27FC236}">
                <a16:creationId xmlns:a16="http://schemas.microsoft.com/office/drawing/2014/main" id="{38D5F1A2-6160-41F0-AFB9-DEDB71C7C9CF}"/>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29</a:t>
            </a:r>
          </a:p>
        </p:txBody>
      </p:sp>
      <p:sp>
        <p:nvSpPr>
          <p:cNvPr id="4" name="Rectangle 3">
            <a:extLst>
              <a:ext uri="{FF2B5EF4-FFF2-40B4-BE49-F238E27FC236}">
                <a16:creationId xmlns:a16="http://schemas.microsoft.com/office/drawing/2014/main" id="{7A29E4CE-A28E-47DD-8BE1-273C76D4C25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981B02C2-9C86-4444-9BD6-BE2F877D36D2}"/>
              </a:ext>
            </a:extLst>
          </p:cNvPr>
          <p:cNvSpPr>
            <a:spLocks noChangeArrowheads="1"/>
          </p:cNvSpPr>
          <p:nvPr/>
        </p:nvSpPr>
        <p:spPr bwMode="auto">
          <a:xfrm>
            <a:off x="0" y="3695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7732E9AD-A7A2-4610-B056-C470383D7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5" y="662209"/>
            <a:ext cx="4473668" cy="4297680"/>
          </a:xfrm>
          <a:prstGeom prst="rect">
            <a:avLst/>
          </a:prstGeom>
        </p:spPr>
      </p:pic>
      <p:pic>
        <p:nvPicPr>
          <p:cNvPr id="9" name="Picture 8">
            <a:extLst>
              <a:ext uri="{FF2B5EF4-FFF2-40B4-BE49-F238E27FC236}">
                <a16:creationId xmlns:a16="http://schemas.microsoft.com/office/drawing/2014/main" id="{F60D1F7D-9766-46C1-955D-0C3A4BC00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429" y="662209"/>
            <a:ext cx="4519932" cy="4297680"/>
          </a:xfrm>
          <a:prstGeom prst="rect">
            <a:avLst/>
          </a:prstGeom>
        </p:spPr>
      </p:pic>
    </p:spTree>
    <p:extLst>
      <p:ext uri="{BB962C8B-B14F-4D97-AF65-F5344CB8AC3E}">
        <p14:creationId xmlns:p14="http://schemas.microsoft.com/office/powerpoint/2010/main" val="1937404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Butterworth filter</a:t>
            </a:r>
            <a:endParaRPr lang="en-US" sz="2000" b="1">
              <a:solidFill>
                <a:srgbClr val="002060"/>
              </a:solidFill>
            </a:endParaRPr>
          </a:p>
        </p:txBody>
      </p:sp>
      <p:cxnSp>
        <p:nvCxnSpPr>
          <p:cNvPr id="3" name="Straight Connector 2">
            <a:extLst>
              <a:ext uri="{FF2B5EF4-FFF2-40B4-BE49-F238E27FC236}">
                <a16:creationId xmlns:a16="http://schemas.microsoft.com/office/drawing/2014/main" id="{841E2FD5-7589-4C26-865A-D21CCE98E2B9}"/>
              </a:ext>
            </a:extLst>
          </p:cNvPr>
          <p:cNvCxnSpPr>
            <a:cxnSpLocks/>
          </p:cNvCxnSpPr>
          <p:nvPr/>
        </p:nvCxnSpPr>
        <p:spPr>
          <a:xfrm>
            <a:off x="4558955" y="823500"/>
            <a:ext cx="0" cy="4050446"/>
          </a:xfrm>
          <a:prstGeom prst="line">
            <a:avLst/>
          </a:prstGeom>
        </p:spPr>
        <p:style>
          <a:lnRef idx="2">
            <a:schemeClr val="accent1"/>
          </a:lnRef>
          <a:fillRef idx="0">
            <a:schemeClr val="accent1"/>
          </a:fillRef>
          <a:effectRef idx="1">
            <a:schemeClr val="accent1"/>
          </a:effectRef>
          <a:fontRef idx="minor">
            <a:schemeClr val="tx1"/>
          </a:fontRef>
        </p:style>
      </p:cxnSp>
      <p:pic>
        <p:nvPicPr>
          <p:cNvPr id="3078" name="Picture 6">
            <a:extLst>
              <a:ext uri="{FF2B5EF4-FFF2-40B4-BE49-F238E27FC236}">
                <a16:creationId xmlns:a16="http://schemas.microsoft.com/office/drawing/2014/main" id="{6622EB06-ECF2-4AAC-8D8D-8B1CA2ACB7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77" r="53704" b="143"/>
          <a:stretch/>
        </p:blipFill>
        <p:spPr bwMode="auto">
          <a:xfrm>
            <a:off x="174812" y="718662"/>
            <a:ext cx="4233377" cy="21071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F8B4F2A-8F4F-445F-83BC-380E7148BE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27" t="4777"/>
          <a:stretch/>
        </p:blipFill>
        <p:spPr bwMode="auto">
          <a:xfrm>
            <a:off x="151277" y="2954556"/>
            <a:ext cx="4286051" cy="21102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D5F1A2-6160-41F0-AFB9-DEDB71C7C9CF}"/>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29</a:t>
            </a:r>
          </a:p>
        </p:txBody>
      </p:sp>
      <p:sp>
        <p:nvSpPr>
          <p:cNvPr id="5" name="TextBox 4">
            <a:extLst>
              <a:ext uri="{FF2B5EF4-FFF2-40B4-BE49-F238E27FC236}">
                <a16:creationId xmlns:a16="http://schemas.microsoft.com/office/drawing/2014/main" id="{DBC33AB8-DFEC-43A7-853B-73AFA3D070F2}"/>
              </a:ext>
            </a:extLst>
          </p:cNvPr>
          <p:cNvSpPr txBox="1"/>
          <p:nvPr/>
        </p:nvSpPr>
        <p:spPr>
          <a:xfrm>
            <a:off x="-64558" y="3734858"/>
            <a:ext cx="598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1400"/>
              <a:t>321</a:t>
            </a:r>
          </a:p>
        </p:txBody>
      </p:sp>
      <p:sp>
        <p:nvSpPr>
          <p:cNvPr id="11" name="TextBox 10">
            <a:extLst>
              <a:ext uri="{FF2B5EF4-FFF2-40B4-BE49-F238E27FC236}">
                <a16:creationId xmlns:a16="http://schemas.microsoft.com/office/drawing/2014/main" id="{AAEFB569-070E-44A5-9EDB-F0DD84C6BB8D}"/>
              </a:ext>
            </a:extLst>
          </p:cNvPr>
          <p:cNvSpPr txBox="1"/>
          <p:nvPr/>
        </p:nvSpPr>
        <p:spPr>
          <a:xfrm>
            <a:off x="-64558" y="1575858"/>
            <a:ext cx="598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1400"/>
              <a:t>75</a:t>
            </a:r>
          </a:p>
        </p:txBody>
      </p:sp>
      <p:pic>
        <p:nvPicPr>
          <p:cNvPr id="8198" name="Picture 6">
            <a:extLst>
              <a:ext uri="{FF2B5EF4-FFF2-40B4-BE49-F238E27FC236}">
                <a16:creationId xmlns:a16="http://schemas.microsoft.com/office/drawing/2014/main" id="{65D41E1E-03C9-4CC8-81A7-437C8DB86C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440" t="4321"/>
          <a:stretch/>
        </p:blipFill>
        <p:spPr bwMode="auto">
          <a:xfrm>
            <a:off x="4706674" y="2944473"/>
            <a:ext cx="4257420" cy="2120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6201DB5D-E0E1-4F35-8C72-EABA4877E8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21" r="53140"/>
          <a:stretch/>
        </p:blipFill>
        <p:spPr bwMode="auto">
          <a:xfrm>
            <a:off x="4735813" y="717419"/>
            <a:ext cx="4284926" cy="212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066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a:solidFill>
                  <a:srgbClr val="002060"/>
                </a:solidFill>
              </a:rPr>
              <a:t>Gauss filter</a:t>
            </a:r>
            <a:endParaRPr lang="en-US" sz="2000" b="1">
              <a:solidFill>
                <a:srgbClr val="002060"/>
              </a:solidFill>
            </a:endParaRPr>
          </a:p>
        </p:txBody>
      </p:sp>
      <p:cxnSp>
        <p:nvCxnSpPr>
          <p:cNvPr id="3" name="Straight Connector 2">
            <a:extLst>
              <a:ext uri="{FF2B5EF4-FFF2-40B4-BE49-F238E27FC236}">
                <a16:creationId xmlns:a16="http://schemas.microsoft.com/office/drawing/2014/main" id="{841E2FD5-7589-4C26-865A-D21CCE98E2B9}"/>
              </a:ext>
            </a:extLst>
          </p:cNvPr>
          <p:cNvCxnSpPr>
            <a:cxnSpLocks/>
          </p:cNvCxnSpPr>
          <p:nvPr/>
        </p:nvCxnSpPr>
        <p:spPr>
          <a:xfrm>
            <a:off x="4558955" y="823500"/>
            <a:ext cx="0" cy="4050446"/>
          </a:xfrm>
          <a:prstGeom prst="line">
            <a:avLst/>
          </a:prstGeom>
        </p:spPr>
        <p:style>
          <a:lnRef idx="2">
            <a:schemeClr val="accent1"/>
          </a:lnRef>
          <a:fillRef idx="0">
            <a:schemeClr val="accent1"/>
          </a:fillRef>
          <a:effectRef idx="1">
            <a:schemeClr val="accent1"/>
          </a:effectRef>
          <a:fontRef idx="minor">
            <a:schemeClr val="tx1"/>
          </a:fontRef>
        </p:style>
      </p:cxnSp>
      <p:pic>
        <p:nvPicPr>
          <p:cNvPr id="3078" name="Picture 6">
            <a:extLst>
              <a:ext uri="{FF2B5EF4-FFF2-40B4-BE49-F238E27FC236}">
                <a16:creationId xmlns:a16="http://schemas.microsoft.com/office/drawing/2014/main" id="{6622EB06-ECF2-4AAC-8D8D-8B1CA2ACB7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77" r="53704" b="-319"/>
          <a:stretch/>
        </p:blipFill>
        <p:spPr bwMode="auto">
          <a:xfrm>
            <a:off x="174812" y="718662"/>
            <a:ext cx="4233377" cy="21173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F8B4F2A-8F4F-445F-83BC-380E7148BE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27" t="4172" b="286"/>
          <a:stretch/>
        </p:blipFill>
        <p:spPr bwMode="auto">
          <a:xfrm>
            <a:off x="151277" y="2941162"/>
            <a:ext cx="4286051" cy="21173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C22E67-6315-4BFE-8500-874CB7754D70}"/>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30</a:t>
            </a:r>
          </a:p>
        </p:txBody>
      </p:sp>
      <p:sp>
        <p:nvSpPr>
          <p:cNvPr id="4" name="TextBox 3">
            <a:extLst>
              <a:ext uri="{FF2B5EF4-FFF2-40B4-BE49-F238E27FC236}">
                <a16:creationId xmlns:a16="http://schemas.microsoft.com/office/drawing/2014/main" id="{0CBE00E0-EE94-4A66-987B-11037FC23A40}"/>
              </a:ext>
            </a:extLst>
          </p:cNvPr>
          <p:cNvSpPr txBox="1"/>
          <p:nvPr/>
        </p:nvSpPr>
        <p:spPr>
          <a:xfrm>
            <a:off x="-29280" y="1519414"/>
            <a:ext cx="598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1400"/>
              <a:t>75</a:t>
            </a:r>
          </a:p>
        </p:txBody>
      </p:sp>
      <p:sp>
        <p:nvSpPr>
          <p:cNvPr id="11" name="TextBox 10">
            <a:extLst>
              <a:ext uri="{FF2B5EF4-FFF2-40B4-BE49-F238E27FC236}">
                <a16:creationId xmlns:a16="http://schemas.microsoft.com/office/drawing/2014/main" id="{CDFF7096-65A2-4E14-BA46-71AEC3D70E46}"/>
              </a:ext>
            </a:extLst>
          </p:cNvPr>
          <p:cNvSpPr txBox="1"/>
          <p:nvPr/>
        </p:nvSpPr>
        <p:spPr>
          <a:xfrm>
            <a:off x="-29280" y="3763081"/>
            <a:ext cx="598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1400"/>
              <a:t>321</a:t>
            </a:r>
          </a:p>
        </p:txBody>
      </p:sp>
      <p:pic>
        <p:nvPicPr>
          <p:cNvPr id="10242" name="Picture 2">
            <a:extLst>
              <a:ext uri="{FF2B5EF4-FFF2-40B4-BE49-F238E27FC236}">
                <a16:creationId xmlns:a16="http://schemas.microsoft.com/office/drawing/2014/main" id="{1077E7BE-8143-429E-A955-659A32E47B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681" t="4451"/>
          <a:stretch/>
        </p:blipFill>
        <p:spPr bwMode="auto">
          <a:xfrm>
            <a:off x="4666153" y="2914935"/>
            <a:ext cx="4235449" cy="211750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0F1C243F-44A5-4A9C-BA3C-5790F2753F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51" r="53140"/>
          <a:stretch/>
        </p:blipFill>
        <p:spPr bwMode="auto">
          <a:xfrm>
            <a:off x="4641416" y="718661"/>
            <a:ext cx="4284924" cy="211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14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a:solidFill>
                  <a:srgbClr val="002060"/>
                </a:solidFill>
                <a:cs typeface="Calibri"/>
              </a:rPr>
              <a:t>Spectral Density</a:t>
            </a:r>
          </a:p>
        </p:txBody>
      </p:sp>
      <p:sp>
        <p:nvSpPr>
          <p:cNvPr id="2" name="TextBox 1">
            <a:extLst>
              <a:ext uri="{FF2B5EF4-FFF2-40B4-BE49-F238E27FC236}">
                <a16:creationId xmlns:a16="http://schemas.microsoft.com/office/drawing/2014/main" id="{F6C22E67-6315-4BFE-8500-874CB7754D70}"/>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31</a:t>
            </a:r>
          </a:p>
        </p:txBody>
      </p:sp>
      <p:pic>
        <p:nvPicPr>
          <p:cNvPr id="9218" name="Picture 2">
            <a:extLst>
              <a:ext uri="{FF2B5EF4-FFF2-40B4-BE49-F238E27FC236}">
                <a16:creationId xmlns:a16="http://schemas.microsoft.com/office/drawing/2014/main" id="{A0B5D849-065E-44C2-AA3B-D9587B73A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106" y="949325"/>
            <a:ext cx="6119787" cy="324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29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dirty="0">
                <a:solidFill>
                  <a:srgbClr val="002060"/>
                </a:solidFill>
                <a:cs typeface="Calibri"/>
              </a:rPr>
              <a:t>Auto-regression model</a:t>
            </a:r>
          </a:p>
        </p:txBody>
      </p:sp>
      <p:sp>
        <p:nvSpPr>
          <p:cNvPr id="2" name="TextBox 1">
            <a:extLst>
              <a:ext uri="{FF2B5EF4-FFF2-40B4-BE49-F238E27FC236}">
                <a16:creationId xmlns:a16="http://schemas.microsoft.com/office/drawing/2014/main" id="{F6C22E67-6315-4BFE-8500-874CB7754D70}"/>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31</a:t>
            </a:r>
          </a:p>
        </p:txBody>
      </p:sp>
      <p:graphicFrame>
        <p:nvGraphicFramePr>
          <p:cNvPr id="3" name="Table 2">
            <a:extLst>
              <a:ext uri="{FF2B5EF4-FFF2-40B4-BE49-F238E27FC236}">
                <a16:creationId xmlns:a16="http://schemas.microsoft.com/office/drawing/2014/main" id="{ECFF7327-88FD-49CC-84B6-8AFC8A961772}"/>
              </a:ext>
            </a:extLst>
          </p:cNvPr>
          <p:cNvGraphicFramePr>
            <a:graphicFrameLocks noGrp="1"/>
          </p:cNvGraphicFramePr>
          <p:nvPr>
            <p:extLst>
              <p:ext uri="{D42A27DB-BD31-4B8C-83A1-F6EECF244321}">
                <p14:modId xmlns:p14="http://schemas.microsoft.com/office/powerpoint/2010/main" val="1662211871"/>
              </p:ext>
            </p:extLst>
          </p:nvPr>
        </p:nvGraphicFramePr>
        <p:xfrm>
          <a:off x="281123" y="989673"/>
          <a:ext cx="4430110" cy="1183198"/>
        </p:xfrm>
        <a:graphic>
          <a:graphicData uri="http://schemas.openxmlformats.org/drawingml/2006/table">
            <a:tbl>
              <a:tblPr firstRow="1" firstCol="1" bandRow="1">
                <a:tableStyleId>{21E4AEA4-8DFA-4A89-87EB-49C32662AFE0}</a:tableStyleId>
              </a:tblPr>
              <a:tblGrid>
                <a:gridCol w="1475552">
                  <a:extLst>
                    <a:ext uri="{9D8B030D-6E8A-4147-A177-3AD203B41FA5}">
                      <a16:colId xmlns:a16="http://schemas.microsoft.com/office/drawing/2014/main" val="3875218811"/>
                    </a:ext>
                  </a:extLst>
                </a:gridCol>
                <a:gridCol w="2041193">
                  <a:extLst>
                    <a:ext uri="{9D8B030D-6E8A-4147-A177-3AD203B41FA5}">
                      <a16:colId xmlns:a16="http://schemas.microsoft.com/office/drawing/2014/main" val="4194492918"/>
                    </a:ext>
                  </a:extLst>
                </a:gridCol>
                <a:gridCol w="913365">
                  <a:extLst>
                    <a:ext uri="{9D8B030D-6E8A-4147-A177-3AD203B41FA5}">
                      <a16:colId xmlns:a16="http://schemas.microsoft.com/office/drawing/2014/main" val="974507202"/>
                    </a:ext>
                  </a:extLst>
                </a:gridCol>
              </a:tblGrid>
              <a:tr h="0">
                <a:tc>
                  <a:txBody>
                    <a:bodyPr/>
                    <a:lstStyle/>
                    <a:p>
                      <a:pPr marL="0" marR="0" indent="0" algn="just">
                        <a:lnSpc>
                          <a:spcPct val="115000"/>
                        </a:lnSpc>
                        <a:spcBef>
                          <a:spcPts val="0"/>
                        </a:spcBef>
                        <a:spcAft>
                          <a:spcPts val="0"/>
                        </a:spcAft>
                      </a:pPr>
                      <a:r>
                        <a:rPr lang="en-US" sz="1200">
                          <a:effectLst/>
                        </a:rPr>
                        <a:t>Series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dirty="0">
                          <a:effectLst/>
                        </a:rPr>
                        <a:t>Model</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a:effectLst/>
                        </a:rPr>
                        <a:t>AIC</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685109573"/>
                  </a:ext>
                </a:extLst>
              </a:tr>
              <a:tr h="0">
                <a:tc>
                  <a:txBody>
                    <a:bodyPr/>
                    <a:lstStyle/>
                    <a:p>
                      <a:pPr marL="0" marR="0" indent="0" algn="just">
                        <a:lnSpc>
                          <a:spcPct val="115000"/>
                        </a:lnSpc>
                        <a:spcBef>
                          <a:spcPts val="0"/>
                        </a:spcBef>
                        <a:spcAft>
                          <a:spcPts val="0"/>
                        </a:spcAft>
                      </a:pPr>
                      <a:r>
                        <a:rPr lang="en-US" sz="1200">
                          <a:effectLst/>
                        </a:rPr>
                        <a:t>ArrDelay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SARIMAX(5, 1, 5)x(1, 1, 0, 12)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a:effectLst/>
                        </a:rPr>
                        <a:t>8533.255</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162758634"/>
                  </a:ext>
                </a:extLst>
              </a:tr>
              <a:tr h="0">
                <a:tc>
                  <a:txBody>
                    <a:bodyPr/>
                    <a:lstStyle/>
                    <a:p>
                      <a:pPr marL="0" marR="0" indent="0" algn="just">
                        <a:lnSpc>
                          <a:spcPct val="115000"/>
                        </a:lnSpc>
                        <a:spcBef>
                          <a:spcPts val="0"/>
                        </a:spcBef>
                        <a:spcAft>
                          <a:spcPts val="0"/>
                        </a:spcAft>
                      </a:pPr>
                      <a:r>
                        <a:rPr lang="en-US" sz="1200">
                          <a:effectLst/>
                        </a:rPr>
                        <a:t>ArrDelay_75_btw</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dirty="0">
                          <a:effectLst/>
                        </a:rPr>
                        <a:t>SARIMAX(5, 1, 5)x(1, 1, 0, 12)</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a:effectLst/>
                        </a:rPr>
                        <a:t>5681.599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303992719"/>
                  </a:ext>
                </a:extLst>
              </a:tr>
              <a:tr h="0">
                <a:tc>
                  <a:txBody>
                    <a:bodyPr/>
                    <a:lstStyle/>
                    <a:p>
                      <a:pPr marL="0" marR="0" indent="0" algn="just">
                        <a:lnSpc>
                          <a:spcPct val="115000"/>
                        </a:lnSpc>
                        <a:spcBef>
                          <a:spcPts val="0"/>
                        </a:spcBef>
                        <a:spcAft>
                          <a:spcPts val="0"/>
                        </a:spcAft>
                      </a:pPr>
                      <a:r>
                        <a:rPr lang="en-US" sz="1200">
                          <a:effectLst/>
                        </a:rPr>
                        <a:t>ArrDelay_75_gauss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SARIMAX(5, 1, 5)x(1, 1, 0, 12)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a:effectLst/>
                        </a:rPr>
                        <a:t>7430.193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819212352"/>
                  </a:ext>
                </a:extLst>
              </a:tr>
              <a:tr h="0">
                <a:tc>
                  <a:txBody>
                    <a:bodyPr/>
                    <a:lstStyle/>
                    <a:p>
                      <a:pPr marL="0" marR="0" indent="0" algn="just">
                        <a:lnSpc>
                          <a:spcPct val="115000"/>
                        </a:lnSpc>
                        <a:spcBef>
                          <a:spcPts val="0"/>
                        </a:spcBef>
                        <a:spcAft>
                          <a:spcPts val="0"/>
                        </a:spcAft>
                      </a:pPr>
                      <a:r>
                        <a:rPr lang="en-US" sz="1200">
                          <a:effectLst/>
                        </a:rPr>
                        <a:t>ArrDelay_</a:t>
                      </a:r>
                      <a:r>
                        <a:rPr lang="ru-RU" sz="1200">
                          <a:effectLst/>
                        </a:rPr>
                        <a:t>321</a:t>
                      </a:r>
                      <a:r>
                        <a:rPr lang="en-US" sz="1200">
                          <a:effectLst/>
                        </a:rPr>
                        <a:t>_btw</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SARIMAX(5, 1, 5)x(1, 1, 0, 12)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a:effectLst/>
                        </a:rPr>
                        <a:t>5357.291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05863659"/>
                  </a:ext>
                </a:extLst>
              </a:tr>
              <a:tr h="0">
                <a:tc>
                  <a:txBody>
                    <a:bodyPr/>
                    <a:lstStyle/>
                    <a:p>
                      <a:pPr marL="0" marR="0" indent="0" algn="just">
                        <a:lnSpc>
                          <a:spcPct val="115000"/>
                        </a:lnSpc>
                        <a:spcBef>
                          <a:spcPts val="0"/>
                        </a:spcBef>
                        <a:spcAft>
                          <a:spcPts val="0"/>
                        </a:spcAft>
                      </a:pPr>
                      <a:r>
                        <a:rPr lang="en-US" sz="1200">
                          <a:effectLst/>
                        </a:rPr>
                        <a:t>ArrDelay_</a:t>
                      </a:r>
                      <a:r>
                        <a:rPr lang="ru-RU" sz="1200">
                          <a:effectLst/>
                        </a:rPr>
                        <a:t>321</a:t>
                      </a:r>
                      <a:r>
                        <a:rPr lang="en-US" sz="1200">
                          <a:effectLst/>
                        </a:rPr>
                        <a:t>_gauss</a:t>
                      </a:r>
                      <a:r>
                        <a:rPr lang="en-US" sz="800">
                          <a:effectLst/>
                        </a:rPr>
                        <a:t> </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SARIMAX(5, 1, 5)x(1, 1, 0, 12)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dirty="0">
                          <a:effectLst/>
                        </a:rPr>
                        <a:t>7288.278</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80133464"/>
                  </a:ext>
                </a:extLst>
              </a:tr>
            </a:tbl>
          </a:graphicData>
        </a:graphic>
      </p:graphicFrame>
      <p:graphicFrame>
        <p:nvGraphicFramePr>
          <p:cNvPr id="8" name="Table 7">
            <a:extLst>
              <a:ext uri="{FF2B5EF4-FFF2-40B4-BE49-F238E27FC236}">
                <a16:creationId xmlns:a16="http://schemas.microsoft.com/office/drawing/2014/main" id="{C9BDDB1A-3A6B-4CEF-A9F9-36F7C8C2DD96}"/>
              </a:ext>
            </a:extLst>
          </p:cNvPr>
          <p:cNvGraphicFramePr>
            <a:graphicFrameLocks noGrp="1"/>
          </p:cNvGraphicFramePr>
          <p:nvPr>
            <p:extLst>
              <p:ext uri="{D42A27DB-BD31-4B8C-83A1-F6EECF244321}">
                <p14:modId xmlns:p14="http://schemas.microsoft.com/office/powerpoint/2010/main" val="2675415995"/>
              </p:ext>
            </p:extLst>
          </p:nvPr>
        </p:nvGraphicFramePr>
        <p:xfrm>
          <a:off x="242888" y="2958149"/>
          <a:ext cx="4549828" cy="1799911"/>
        </p:xfrm>
        <a:graphic>
          <a:graphicData uri="http://schemas.openxmlformats.org/drawingml/2006/table">
            <a:tbl>
              <a:tblPr firstRow="1" firstCol="1" bandRow="1">
                <a:tableStyleId>{93296810-A885-4BE3-A3E7-6D5BEEA58F35}</a:tableStyleId>
              </a:tblPr>
              <a:tblGrid>
                <a:gridCol w="1137457">
                  <a:extLst>
                    <a:ext uri="{9D8B030D-6E8A-4147-A177-3AD203B41FA5}">
                      <a16:colId xmlns:a16="http://schemas.microsoft.com/office/drawing/2014/main" val="2084932462"/>
                    </a:ext>
                  </a:extLst>
                </a:gridCol>
                <a:gridCol w="1137457">
                  <a:extLst>
                    <a:ext uri="{9D8B030D-6E8A-4147-A177-3AD203B41FA5}">
                      <a16:colId xmlns:a16="http://schemas.microsoft.com/office/drawing/2014/main" val="852359589"/>
                    </a:ext>
                  </a:extLst>
                </a:gridCol>
                <a:gridCol w="1137457">
                  <a:extLst>
                    <a:ext uri="{9D8B030D-6E8A-4147-A177-3AD203B41FA5}">
                      <a16:colId xmlns:a16="http://schemas.microsoft.com/office/drawing/2014/main" val="2003141192"/>
                    </a:ext>
                  </a:extLst>
                </a:gridCol>
                <a:gridCol w="1137457">
                  <a:extLst>
                    <a:ext uri="{9D8B030D-6E8A-4147-A177-3AD203B41FA5}">
                      <a16:colId xmlns:a16="http://schemas.microsoft.com/office/drawing/2014/main" val="470389376"/>
                    </a:ext>
                  </a:extLst>
                </a:gridCol>
              </a:tblGrid>
              <a:tr h="0">
                <a:tc>
                  <a:txBody>
                    <a:bodyPr/>
                    <a:lstStyle/>
                    <a:p>
                      <a:pPr marL="0" marR="0" indent="0" algn="just">
                        <a:lnSpc>
                          <a:spcPct val="115000"/>
                        </a:lnSpc>
                        <a:spcBef>
                          <a:spcPts val="0"/>
                        </a:spcBef>
                        <a:spcAft>
                          <a:spcPts val="0"/>
                        </a:spcAft>
                      </a:pPr>
                      <a:r>
                        <a:rPr lang="en-US" sz="1200">
                          <a:effectLst/>
                        </a:rPr>
                        <a:t>FlightNum</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Filter</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dirty="0">
                          <a:effectLst/>
                        </a:rPr>
                        <a:t>RMSE</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dirty="0">
                          <a:effectLst/>
                        </a:rPr>
                        <a:t>R2</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83097617"/>
                  </a:ext>
                </a:extLst>
              </a:tr>
              <a:tr h="0">
                <a:tc rowSpan="3">
                  <a:txBody>
                    <a:bodyPr/>
                    <a:lstStyle/>
                    <a:p>
                      <a:pPr marL="0" marR="0" indent="0" algn="ctr">
                        <a:lnSpc>
                          <a:spcPct val="115000"/>
                        </a:lnSpc>
                        <a:spcBef>
                          <a:spcPts val="0"/>
                        </a:spcBef>
                        <a:spcAft>
                          <a:spcPts val="0"/>
                        </a:spcAft>
                      </a:pPr>
                      <a:r>
                        <a:rPr lang="en-US" sz="1200">
                          <a:effectLst/>
                        </a:rPr>
                        <a:t>75</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lnSpc>
                          <a:spcPct val="115000"/>
                        </a:lnSpc>
                        <a:spcBef>
                          <a:spcPts val="0"/>
                        </a:spcBef>
                        <a:spcAft>
                          <a:spcPts val="0"/>
                        </a:spcAft>
                      </a:pPr>
                      <a:r>
                        <a:rPr lang="en-US" sz="1200">
                          <a:effectLst/>
                        </a:rPr>
                        <a:t>None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0"/>
                        </a:spcAft>
                      </a:pPr>
                      <a:r>
                        <a:rPr lang="en-US" sz="1200" dirty="0">
                          <a:effectLst/>
                        </a:rPr>
                        <a:t>44.198</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700"/>
                        </a:spcAft>
                      </a:pPr>
                      <a:r>
                        <a:rPr lang="en-US" sz="1200" dirty="0">
                          <a:effectLst/>
                        </a:rPr>
                        <a:t>-1.874</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699554074"/>
                  </a:ext>
                </a:extLst>
              </a:tr>
              <a:tr h="0">
                <a:tc vMerge="1">
                  <a:txBody>
                    <a:bodyPr/>
                    <a:lstStyle/>
                    <a:p>
                      <a:endParaRPr lang="en-US"/>
                    </a:p>
                  </a:txBody>
                  <a:tcPr/>
                </a:tc>
                <a:tc>
                  <a:txBody>
                    <a:bodyPr/>
                    <a:lstStyle/>
                    <a:p>
                      <a:pPr marL="0" marR="0" indent="0" algn="just">
                        <a:lnSpc>
                          <a:spcPct val="115000"/>
                        </a:lnSpc>
                        <a:spcBef>
                          <a:spcPts val="0"/>
                        </a:spcBef>
                        <a:spcAft>
                          <a:spcPts val="0"/>
                        </a:spcAft>
                      </a:pPr>
                      <a:r>
                        <a:rPr lang="en-US" sz="1200" dirty="0">
                          <a:effectLst/>
                        </a:rPr>
                        <a:t>Butterworth filter</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1.81</a:t>
                      </a:r>
                    </a:p>
                  </a:txBody>
                  <a:tcPr marL="68580" marR="68580" marT="0" marB="0" anchor="ctr"/>
                </a:tc>
                <a:tc>
                  <a:txBody>
                    <a:bodyPr/>
                    <a:lstStyle/>
                    <a:p>
                      <a:pPr marL="0" marR="0" indent="0" algn="ctr">
                        <a:lnSpc>
                          <a:spcPct val="115000"/>
                        </a:lnSpc>
                        <a:spcBef>
                          <a:spcPts val="0"/>
                        </a:spcBef>
                        <a:spcAft>
                          <a:spcPts val="70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0.959</a:t>
                      </a:r>
                    </a:p>
                  </a:txBody>
                  <a:tcPr marL="68580" marR="68580" marT="0" marB="0" anchor="ctr"/>
                </a:tc>
                <a:extLst>
                  <a:ext uri="{0D108BD9-81ED-4DB2-BD59-A6C34878D82A}">
                    <a16:rowId xmlns:a16="http://schemas.microsoft.com/office/drawing/2014/main" val="2516840936"/>
                  </a:ext>
                </a:extLst>
              </a:tr>
              <a:tr h="0">
                <a:tc vMerge="1">
                  <a:txBody>
                    <a:bodyPr/>
                    <a:lstStyle/>
                    <a:p>
                      <a:endParaRPr lang="en-US"/>
                    </a:p>
                  </a:txBody>
                  <a:tcPr/>
                </a:tc>
                <a:tc>
                  <a:txBody>
                    <a:bodyPr/>
                    <a:lstStyle/>
                    <a:p>
                      <a:pPr marL="0" marR="0" indent="0" algn="just">
                        <a:lnSpc>
                          <a:spcPct val="115000"/>
                        </a:lnSpc>
                        <a:spcBef>
                          <a:spcPts val="0"/>
                        </a:spcBef>
                        <a:spcAft>
                          <a:spcPts val="0"/>
                        </a:spcAft>
                      </a:pPr>
                      <a:r>
                        <a:rPr lang="en-US" sz="1200">
                          <a:effectLst/>
                        </a:rPr>
                        <a:t>Gauss filter</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0"/>
                        </a:spcAft>
                      </a:pPr>
                      <a:r>
                        <a:rPr lang="en-US" sz="1200">
                          <a:effectLst/>
                          <a:latin typeface="Times New Roman" panose="02020603050405020304" pitchFamily="18" charset="0"/>
                          <a:ea typeface="Calibri" panose="020F0502020204030204" pitchFamily="34" charset="0"/>
                          <a:cs typeface="Calibri" panose="020F0502020204030204" pitchFamily="34" charset="0"/>
                        </a:rPr>
                        <a:t>0.89</a:t>
                      </a:r>
                    </a:p>
                  </a:txBody>
                  <a:tcPr marL="68580" marR="68580" marT="0" marB="0" anchor="ctr"/>
                </a:tc>
                <a:tc>
                  <a:txBody>
                    <a:bodyPr/>
                    <a:lstStyle/>
                    <a:p>
                      <a:pPr marL="0" marR="0" indent="0" algn="ctr">
                        <a:lnSpc>
                          <a:spcPct val="115000"/>
                        </a:lnSpc>
                        <a:spcBef>
                          <a:spcPts val="0"/>
                        </a:spcBef>
                        <a:spcAft>
                          <a:spcPts val="70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0.983</a:t>
                      </a:r>
                    </a:p>
                  </a:txBody>
                  <a:tcPr marL="68580" marR="68580" marT="0" marB="0" anchor="ctr"/>
                </a:tc>
                <a:extLst>
                  <a:ext uri="{0D108BD9-81ED-4DB2-BD59-A6C34878D82A}">
                    <a16:rowId xmlns:a16="http://schemas.microsoft.com/office/drawing/2014/main" val="326040367"/>
                  </a:ext>
                </a:extLst>
              </a:tr>
              <a:tr h="0">
                <a:tc rowSpan="3">
                  <a:txBody>
                    <a:bodyPr/>
                    <a:lstStyle/>
                    <a:p>
                      <a:pPr marL="0" marR="0" indent="0" algn="ctr">
                        <a:lnSpc>
                          <a:spcPct val="115000"/>
                        </a:lnSpc>
                        <a:spcBef>
                          <a:spcPts val="0"/>
                        </a:spcBef>
                        <a:spcAft>
                          <a:spcPts val="0"/>
                        </a:spcAft>
                      </a:pPr>
                      <a:r>
                        <a:rPr lang="en-US" sz="1200">
                          <a:effectLst/>
                        </a:rPr>
                        <a:t>321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lnSpc>
                          <a:spcPct val="115000"/>
                        </a:lnSpc>
                        <a:spcBef>
                          <a:spcPts val="0"/>
                        </a:spcBef>
                        <a:spcAft>
                          <a:spcPts val="0"/>
                        </a:spcAft>
                      </a:pPr>
                      <a:r>
                        <a:rPr lang="en-US" sz="1200">
                          <a:effectLst/>
                        </a:rPr>
                        <a:t>None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43.091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a:effectLst/>
                        </a:rPr>
                        <a:t>-1.793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03690527"/>
                  </a:ext>
                </a:extLst>
              </a:tr>
              <a:tr h="0">
                <a:tc vMerge="1">
                  <a:txBody>
                    <a:bodyPr/>
                    <a:lstStyle/>
                    <a:p>
                      <a:endParaRPr lang="en-US"/>
                    </a:p>
                  </a:txBody>
                  <a:tcPr/>
                </a:tc>
                <a:tc>
                  <a:txBody>
                    <a:bodyPr/>
                    <a:lstStyle/>
                    <a:p>
                      <a:pPr marL="0" marR="0" indent="0" algn="just">
                        <a:lnSpc>
                          <a:spcPct val="115000"/>
                        </a:lnSpc>
                        <a:spcBef>
                          <a:spcPts val="0"/>
                        </a:spcBef>
                        <a:spcAft>
                          <a:spcPts val="0"/>
                        </a:spcAft>
                      </a:pPr>
                      <a:r>
                        <a:rPr lang="en-US" sz="1200">
                          <a:effectLst/>
                        </a:rPr>
                        <a:t>Butterworth filter</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a:effectLst/>
                        </a:rPr>
                        <a:t>2.098</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a:effectLst/>
                        </a:rPr>
                        <a:t>0.934</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867304983"/>
                  </a:ext>
                </a:extLst>
              </a:tr>
              <a:tr h="0">
                <a:tc vMerge="1">
                  <a:txBody>
                    <a:bodyPr/>
                    <a:lstStyle/>
                    <a:p>
                      <a:endParaRPr lang="en-US"/>
                    </a:p>
                  </a:txBody>
                  <a:tcPr/>
                </a:tc>
                <a:tc>
                  <a:txBody>
                    <a:bodyPr/>
                    <a:lstStyle/>
                    <a:p>
                      <a:pPr marL="0" marR="0" indent="0" algn="just">
                        <a:lnSpc>
                          <a:spcPct val="115000"/>
                        </a:lnSpc>
                        <a:spcBef>
                          <a:spcPts val="0"/>
                        </a:spcBef>
                        <a:spcAft>
                          <a:spcPts val="0"/>
                        </a:spcAft>
                      </a:pPr>
                      <a:r>
                        <a:rPr lang="en-US" sz="1200">
                          <a:effectLst/>
                        </a:rPr>
                        <a:t>Gauss filter</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0"/>
                        </a:spcAft>
                      </a:pPr>
                      <a:r>
                        <a:rPr lang="en-US" sz="1200" dirty="0">
                          <a:effectLst/>
                        </a:rPr>
                        <a:t>1.822</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lnSpc>
                          <a:spcPct val="115000"/>
                        </a:lnSpc>
                        <a:spcBef>
                          <a:spcPts val="0"/>
                        </a:spcBef>
                        <a:spcAft>
                          <a:spcPts val="700"/>
                        </a:spcAft>
                      </a:pPr>
                      <a:r>
                        <a:rPr lang="en-US" sz="1200" dirty="0">
                          <a:effectLst/>
                        </a:rPr>
                        <a:t>0.</a:t>
                      </a:r>
                      <a:r>
                        <a:rPr lang="en-US" sz="800" dirty="0">
                          <a:effectLst/>
                        </a:rPr>
                        <a:t> </a:t>
                      </a:r>
                      <a:r>
                        <a:rPr lang="en-US" sz="1200" dirty="0">
                          <a:effectLst/>
                        </a:rPr>
                        <a:t>978</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19557247"/>
                  </a:ext>
                </a:extLst>
              </a:tr>
            </a:tbl>
          </a:graphicData>
        </a:graphic>
      </p:graphicFrame>
      <p:pic>
        <p:nvPicPr>
          <p:cNvPr id="12" name="Picture 11">
            <a:extLst>
              <a:ext uri="{FF2B5EF4-FFF2-40B4-BE49-F238E27FC236}">
                <a16:creationId xmlns:a16="http://schemas.microsoft.com/office/drawing/2014/main" id="{F2FC9BDF-5132-41D6-8343-A86DDCCCCF6F}"/>
              </a:ext>
            </a:extLst>
          </p:cNvPr>
          <p:cNvPicPr/>
          <p:nvPr/>
        </p:nvPicPr>
        <p:blipFill>
          <a:blip r:embed="rId3">
            <a:extLst>
              <a:ext uri="{FF2B5EF4-FFF2-40B4-BE49-F238E27FC236}">
                <a16:creationI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a16="http://schemas.microsoft.com/office/drawing/2014/main" xmlns:a14="http://schemas.microsoft.com/office/drawing/2010/main" xmlns:w="http://schemas.openxmlformats.org/wordprocessingml/2006/main" xmlns:w10="urn:schemas-microsoft-com:office:word" xmlns:v="urn:schemas-microsoft-com:vml" xmlns:o="urn:schemas-microsoft-com:office:office" xmlns:lc="http://schemas.openxmlformats.org/drawingml/2006/lockedCanvas" id="{39FC12B6-3CDA-42E0-96DD-959C45CAE3F4}"/>
              </a:ext>
            </a:extLst>
          </a:blip>
          <a:stretch>
            <a:fillRect/>
          </a:stretch>
        </p:blipFill>
        <p:spPr>
          <a:xfrm>
            <a:off x="4792716" y="2571750"/>
            <a:ext cx="4351284" cy="2571750"/>
          </a:xfrm>
          <a:prstGeom prst="rect">
            <a:avLst/>
          </a:prstGeom>
        </p:spPr>
      </p:pic>
      <p:pic>
        <p:nvPicPr>
          <p:cNvPr id="5126" name="Picture 6">
            <a:extLst>
              <a:ext uri="{FF2B5EF4-FFF2-40B4-BE49-F238E27FC236}">
                <a16:creationId xmlns:a16="http://schemas.microsoft.com/office/drawing/2014/main" id="{2C09EA1A-053D-4DA5-8128-85F27EC43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71" y="0"/>
            <a:ext cx="4262429" cy="256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189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dirty="0">
                <a:solidFill>
                  <a:srgbClr val="002060"/>
                </a:solidFill>
              </a:rPr>
              <a:t>Linear dynamical system </a:t>
            </a:r>
            <a:endParaRPr lang="en-US" sz="2000" b="1" dirty="0">
              <a:solidFill>
                <a:srgbClr val="002060"/>
              </a:solidFill>
            </a:endParaRPr>
          </a:p>
        </p:txBody>
      </p:sp>
      <p:pic>
        <p:nvPicPr>
          <p:cNvPr id="6146" name="Picture 2" descr="Flight 75">
            <a:extLst>
              <a:ext uri="{FF2B5EF4-FFF2-40B4-BE49-F238E27FC236}">
                <a16:creationId xmlns:a16="http://schemas.microsoft.com/office/drawing/2014/main" id="{31271E91-DBB6-4384-A0A1-A886097D4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076" y="0"/>
            <a:ext cx="5003246" cy="24929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light 321">
            <a:extLst>
              <a:ext uri="{FF2B5EF4-FFF2-40B4-BE49-F238E27FC236}">
                <a16:creationId xmlns:a16="http://schemas.microsoft.com/office/drawing/2014/main" id="{B2706D7D-89FC-49B9-BEB9-964F9667100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978" y="2595677"/>
            <a:ext cx="4998022" cy="24929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9967BF0D-0C2A-4187-A7FD-CF430185821C}"/>
              </a:ext>
            </a:extLst>
          </p:cNvPr>
          <p:cNvGraphicFramePr>
            <a:graphicFrameLocks noGrp="1"/>
          </p:cNvGraphicFramePr>
          <p:nvPr>
            <p:extLst>
              <p:ext uri="{D42A27DB-BD31-4B8C-83A1-F6EECF244321}">
                <p14:modId xmlns:p14="http://schemas.microsoft.com/office/powerpoint/2010/main" val="1854182067"/>
              </p:ext>
            </p:extLst>
          </p:nvPr>
        </p:nvGraphicFramePr>
        <p:xfrm>
          <a:off x="117117" y="1400858"/>
          <a:ext cx="3906520" cy="622935"/>
        </p:xfrm>
        <a:graphic>
          <a:graphicData uri="http://schemas.openxmlformats.org/drawingml/2006/table">
            <a:tbl>
              <a:tblPr firstRow="1" firstCol="1" bandRow="1">
                <a:tableStyleId>{5C22544A-7EE6-4342-B048-85BDC9FD1C3A}</a:tableStyleId>
              </a:tblPr>
              <a:tblGrid>
                <a:gridCol w="1042035">
                  <a:extLst>
                    <a:ext uri="{9D8B030D-6E8A-4147-A177-3AD203B41FA5}">
                      <a16:colId xmlns:a16="http://schemas.microsoft.com/office/drawing/2014/main" val="1217368903"/>
                    </a:ext>
                  </a:extLst>
                </a:gridCol>
                <a:gridCol w="985520">
                  <a:extLst>
                    <a:ext uri="{9D8B030D-6E8A-4147-A177-3AD203B41FA5}">
                      <a16:colId xmlns:a16="http://schemas.microsoft.com/office/drawing/2014/main" val="3704168897"/>
                    </a:ext>
                  </a:extLst>
                </a:gridCol>
                <a:gridCol w="985520">
                  <a:extLst>
                    <a:ext uri="{9D8B030D-6E8A-4147-A177-3AD203B41FA5}">
                      <a16:colId xmlns:a16="http://schemas.microsoft.com/office/drawing/2014/main" val="4252512771"/>
                    </a:ext>
                  </a:extLst>
                </a:gridCol>
                <a:gridCol w="893445">
                  <a:extLst>
                    <a:ext uri="{9D8B030D-6E8A-4147-A177-3AD203B41FA5}">
                      <a16:colId xmlns:a16="http://schemas.microsoft.com/office/drawing/2014/main" val="195125241"/>
                    </a:ext>
                  </a:extLst>
                </a:gridCol>
              </a:tblGrid>
              <a:tr h="207645">
                <a:tc>
                  <a:txBody>
                    <a:bodyPr/>
                    <a:lstStyle/>
                    <a:p>
                      <a:pPr marL="0" marR="0" indent="0" algn="ctr">
                        <a:lnSpc>
                          <a:spcPct val="115000"/>
                        </a:lnSpc>
                        <a:spcBef>
                          <a:spcPts val="0"/>
                        </a:spcBef>
                        <a:spcAft>
                          <a:spcPts val="0"/>
                        </a:spcAft>
                      </a:pPr>
                      <a:r>
                        <a:rPr lang="en-US" sz="1200">
                          <a:effectLst/>
                        </a:rPr>
                        <a:t>FlightNum</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0"/>
                        </a:spcAft>
                      </a:pPr>
                      <a:r>
                        <a:rPr lang="en-US" sz="1200">
                          <a:effectLst/>
                        </a:rPr>
                        <a:t>RMSE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0"/>
                        </a:spcAft>
                      </a:pPr>
                      <a:r>
                        <a:rPr lang="en-US" sz="1200" dirty="0">
                          <a:effectLst/>
                        </a:rPr>
                        <a:t>MAE</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700"/>
                        </a:spcAft>
                      </a:pPr>
                      <a:r>
                        <a:rPr lang="en-US" sz="1200">
                          <a:effectLst/>
                        </a:rPr>
                        <a:t>MAPE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79753913"/>
                  </a:ext>
                </a:extLst>
              </a:tr>
              <a:tr h="207645">
                <a:tc>
                  <a:txBody>
                    <a:bodyPr/>
                    <a:lstStyle/>
                    <a:p>
                      <a:pPr marL="0" marR="0" indent="0" algn="ctr">
                        <a:lnSpc>
                          <a:spcPct val="115000"/>
                        </a:lnSpc>
                        <a:spcBef>
                          <a:spcPts val="0"/>
                        </a:spcBef>
                        <a:spcAft>
                          <a:spcPts val="0"/>
                        </a:spcAft>
                      </a:pPr>
                      <a:r>
                        <a:rPr lang="en-US" sz="1200">
                          <a:effectLst/>
                        </a:rPr>
                        <a:t>75</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0"/>
                        </a:spcAft>
                      </a:pPr>
                      <a:r>
                        <a:rPr lang="en-US" sz="1200">
                          <a:effectLst/>
                        </a:rPr>
                        <a:t>34.449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0"/>
                        </a:spcAft>
                      </a:pPr>
                      <a:r>
                        <a:rPr lang="en-US" sz="1200">
                          <a:effectLst/>
                        </a:rPr>
                        <a:t>30.609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700"/>
                        </a:spcAft>
                      </a:pPr>
                      <a:r>
                        <a:rPr lang="en-US" sz="1200">
                          <a:effectLst/>
                        </a:rPr>
                        <a:t>0.944</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471294134"/>
                  </a:ext>
                </a:extLst>
              </a:tr>
              <a:tr h="207645">
                <a:tc>
                  <a:txBody>
                    <a:bodyPr/>
                    <a:lstStyle/>
                    <a:p>
                      <a:pPr marL="0" marR="0" indent="0" algn="ctr">
                        <a:lnSpc>
                          <a:spcPct val="115000"/>
                        </a:lnSpc>
                        <a:spcBef>
                          <a:spcPts val="0"/>
                        </a:spcBef>
                        <a:spcAft>
                          <a:spcPts val="0"/>
                        </a:spcAft>
                      </a:pPr>
                      <a:r>
                        <a:rPr lang="en-US" sz="1200">
                          <a:effectLst/>
                        </a:rPr>
                        <a:t>321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0"/>
                        </a:spcAft>
                      </a:pPr>
                      <a:r>
                        <a:rPr lang="en-US" sz="1200">
                          <a:effectLst/>
                        </a:rPr>
                        <a:t>13.886</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0"/>
                        </a:spcAft>
                      </a:pPr>
                      <a:r>
                        <a:rPr lang="en-US" sz="1200">
                          <a:effectLst/>
                        </a:rPr>
                        <a:t>10.837</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15000"/>
                        </a:lnSpc>
                        <a:spcBef>
                          <a:spcPts val="0"/>
                        </a:spcBef>
                        <a:spcAft>
                          <a:spcPts val="700"/>
                        </a:spcAft>
                      </a:pPr>
                      <a:r>
                        <a:rPr lang="en-US" sz="1200" dirty="0">
                          <a:effectLst/>
                        </a:rPr>
                        <a:t>0.274</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820330913"/>
                  </a:ext>
                </a:extLst>
              </a:tr>
            </a:tbl>
          </a:graphicData>
        </a:graphic>
      </p:graphicFrame>
      <p:sp>
        <p:nvSpPr>
          <p:cNvPr id="7" name="Rectangle: Rounded Corners 6">
            <a:extLst>
              <a:ext uri="{FF2B5EF4-FFF2-40B4-BE49-F238E27FC236}">
                <a16:creationId xmlns:a16="http://schemas.microsoft.com/office/drawing/2014/main" id="{A0C44953-F8F2-46C3-AA85-88A31BC479EE}"/>
              </a:ext>
            </a:extLst>
          </p:cNvPr>
          <p:cNvSpPr/>
          <p:nvPr/>
        </p:nvSpPr>
        <p:spPr>
          <a:xfrm>
            <a:off x="7570696" y="719418"/>
            <a:ext cx="1485898" cy="3187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err="1"/>
              <a:t>FlightNum</a:t>
            </a:r>
            <a:r>
              <a:rPr lang="en-US" sz="1600"/>
              <a:t> 75</a:t>
            </a:r>
          </a:p>
        </p:txBody>
      </p:sp>
      <p:sp>
        <p:nvSpPr>
          <p:cNvPr id="10" name="Rectangle: Rounded Corners 9">
            <a:extLst>
              <a:ext uri="{FF2B5EF4-FFF2-40B4-BE49-F238E27FC236}">
                <a16:creationId xmlns:a16="http://schemas.microsoft.com/office/drawing/2014/main" id="{92536B40-2B2C-44BF-AEEE-96ACFBB1F4BF}"/>
              </a:ext>
            </a:extLst>
          </p:cNvPr>
          <p:cNvSpPr/>
          <p:nvPr/>
        </p:nvSpPr>
        <p:spPr>
          <a:xfrm>
            <a:off x="7570695" y="3212355"/>
            <a:ext cx="1485898" cy="3187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err="1"/>
              <a:t>FlightNum</a:t>
            </a:r>
            <a:r>
              <a:rPr lang="en-US" sz="1600"/>
              <a:t> 321</a:t>
            </a:r>
          </a:p>
        </p:txBody>
      </p:sp>
      <p:sp>
        <p:nvSpPr>
          <p:cNvPr id="4" name="TextBox 3">
            <a:extLst>
              <a:ext uri="{FF2B5EF4-FFF2-40B4-BE49-F238E27FC236}">
                <a16:creationId xmlns:a16="http://schemas.microsoft.com/office/drawing/2014/main" id="{AD44FD21-9682-483E-BDF7-133F368A2AC4}"/>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32</a:t>
            </a:r>
          </a:p>
        </p:txBody>
      </p:sp>
      <p:pic>
        <p:nvPicPr>
          <p:cNvPr id="3076" name="Picture 4" descr="Fedot | Automated learning Modern AutoML solutions Composite models Fedot  Framework Fedot Documentation Main components Composition algorithm Chain  simplification Data preprocessing Models tuning Tutorials Real-world cases  Credit scoring Metocean ...">
            <a:extLst>
              <a:ext uri="{FF2B5EF4-FFF2-40B4-BE49-F238E27FC236}">
                <a16:creationId xmlns:a16="http://schemas.microsoft.com/office/drawing/2014/main" id="{751E8283-2766-4392-95AB-B20DB48EA9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25" y="2627464"/>
            <a:ext cx="3522704" cy="149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525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1F6B3B-BA22-46C2-A4B4-21E04971AA25}"/>
              </a:ext>
            </a:extLst>
          </p:cNvPr>
          <p:cNvSpPr>
            <a:spLocks noGrp="1"/>
          </p:cNvSpPr>
          <p:nvPr>
            <p:ph type="title"/>
          </p:nvPr>
        </p:nvSpPr>
        <p:spPr>
          <a:xfrm>
            <a:off x="32678" y="102740"/>
            <a:ext cx="6316751" cy="412279"/>
          </a:xfrm>
        </p:spPr>
        <p:txBody>
          <a:bodyPr>
            <a:noAutofit/>
          </a:bodyPr>
          <a:lstStyle/>
          <a:p>
            <a:r>
              <a:rPr lang="en-US" sz="2400" b="1" dirty="0">
                <a:solidFill>
                  <a:srgbClr val="002060"/>
                </a:solidFill>
                <a:cs typeface="Calibri"/>
              </a:rPr>
              <a:t>Residuals analysis </a:t>
            </a:r>
          </a:p>
        </p:txBody>
      </p:sp>
      <p:sp>
        <p:nvSpPr>
          <p:cNvPr id="2" name="TextBox 1">
            <a:extLst>
              <a:ext uri="{FF2B5EF4-FFF2-40B4-BE49-F238E27FC236}">
                <a16:creationId xmlns:a16="http://schemas.microsoft.com/office/drawing/2014/main" id="{F6C22E67-6315-4BFE-8500-874CB7754D70}"/>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31</a:t>
            </a:r>
          </a:p>
        </p:txBody>
      </p:sp>
      <p:pic>
        <p:nvPicPr>
          <p:cNvPr id="12" name="Picture 11">
            <a:extLst>
              <a:ext uri="{FF2B5EF4-FFF2-40B4-BE49-F238E27FC236}">
                <a16:creationId xmlns:a16="http://schemas.microsoft.com/office/drawing/2014/main" id="{2A2F5E70-7FC0-4A33-BCBD-C47DC7F2340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738" y="608646"/>
            <a:ext cx="4322763" cy="2274253"/>
          </a:xfrm>
          <a:prstGeom prst="rect">
            <a:avLst/>
          </a:prstGeom>
          <a:noFill/>
          <a:ln>
            <a:noFill/>
          </a:ln>
        </p:spPr>
      </p:pic>
      <p:graphicFrame>
        <p:nvGraphicFramePr>
          <p:cNvPr id="7" name="Table 6">
            <a:extLst>
              <a:ext uri="{FF2B5EF4-FFF2-40B4-BE49-F238E27FC236}">
                <a16:creationId xmlns:a16="http://schemas.microsoft.com/office/drawing/2014/main" id="{0EE8BF84-ED26-4D26-B890-42893049524A}"/>
              </a:ext>
            </a:extLst>
          </p:cNvPr>
          <p:cNvGraphicFramePr>
            <a:graphicFrameLocks noGrp="1"/>
          </p:cNvGraphicFramePr>
          <p:nvPr>
            <p:extLst>
              <p:ext uri="{D42A27DB-BD31-4B8C-83A1-F6EECF244321}">
                <p14:modId xmlns:p14="http://schemas.microsoft.com/office/powerpoint/2010/main" val="955761299"/>
              </p:ext>
            </p:extLst>
          </p:nvPr>
        </p:nvGraphicFramePr>
        <p:xfrm>
          <a:off x="2572996" y="3455987"/>
          <a:ext cx="3564890" cy="914400"/>
        </p:xfrm>
        <a:graphic>
          <a:graphicData uri="http://schemas.openxmlformats.org/drawingml/2006/table">
            <a:tbl>
              <a:tblPr firstRow="1" firstCol="1" bandRow="1">
                <a:tableStyleId>{5C22544A-7EE6-4342-B048-85BDC9FD1C3A}</a:tableStyleId>
              </a:tblPr>
              <a:tblGrid>
                <a:gridCol w="925195">
                  <a:extLst>
                    <a:ext uri="{9D8B030D-6E8A-4147-A177-3AD203B41FA5}">
                      <a16:colId xmlns:a16="http://schemas.microsoft.com/office/drawing/2014/main" val="1383629456"/>
                    </a:ext>
                  </a:extLst>
                </a:gridCol>
                <a:gridCol w="925195">
                  <a:extLst>
                    <a:ext uri="{9D8B030D-6E8A-4147-A177-3AD203B41FA5}">
                      <a16:colId xmlns:a16="http://schemas.microsoft.com/office/drawing/2014/main" val="137397553"/>
                    </a:ext>
                  </a:extLst>
                </a:gridCol>
                <a:gridCol w="857250">
                  <a:extLst>
                    <a:ext uri="{9D8B030D-6E8A-4147-A177-3AD203B41FA5}">
                      <a16:colId xmlns:a16="http://schemas.microsoft.com/office/drawing/2014/main" val="1047649531"/>
                    </a:ext>
                  </a:extLst>
                </a:gridCol>
                <a:gridCol w="857250">
                  <a:extLst>
                    <a:ext uri="{9D8B030D-6E8A-4147-A177-3AD203B41FA5}">
                      <a16:colId xmlns:a16="http://schemas.microsoft.com/office/drawing/2014/main" val="1978677057"/>
                    </a:ext>
                  </a:extLst>
                </a:gridCol>
              </a:tblGrid>
              <a:tr h="0">
                <a:tc>
                  <a:txBody>
                    <a:bodyPr/>
                    <a:lstStyle/>
                    <a:p>
                      <a:pPr marL="0" marR="0" indent="0" algn="just">
                        <a:spcBef>
                          <a:spcPts val="0"/>
                        </a:spcBef>
                        <a:spcAft>
                          <a:spcPts val="0"/>
                        </a:spcAft>
                      </a:pPr>
                      <a:r>
                        <a:rPr lang="en-US" sz="1200">
                          <a:effectLst/>
                        </a:rPr>
                        <a:t>FlightNum</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Filter</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dirty="0">
                          <a:effectLst/>
                        </a:rPr>
                        <a:t>Mean</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Variance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30923350"/>
                  </a:ext>
                </a:extLst>
              </a:tr>
              <a:tr h="0">
                <a:tc rowSpan="2">
                  <a:txBody>
                    <a:bodyPr/>
                    <a:lstStyle/>
                    <a:p>
                      <a:pPr marL="0" marR="0" indent="0" algn="ctr">
                        <a:spcBef>
                          <a:spcPts val="0"/>
                        </a:spcBef>
                        <a:spcAft>
                          <a:spcPts val="0"/>
                        </a:spcAft>
                      </a:pPr>
                      <a:r>
                        <a:rPr lang="en-US" sz="1200">
                          <a:effectLst/>
                        </a:rPr>
                        <a:t>75</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spcBef>
                          <a:spcPts val="0"/>
                        </a:spcBef>
                        <a:spcAft>
                          <a:spcPts val="0"/>
                        </a:spcAft>
                      </a:pPr>
                      <a:r>
                        <a:rPr lang="en-US" sz="1200">
                          <a:effectLst/>
                        </a:rPr>
                        <a:t>Butterworth</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-0.241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1323.763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97263931"/>
                  </a:ext>
                </a:extLst>
              </a:tr>
              <a:tr h="0">
                <a:tc vMerge="1">
                  <a:txBody>
                    <a:bodyPr/>
                    <a:lstStyle/>
                    <a:p>
                      <a:endParaRPr lang="en-US"/>
                    </a:p>
                  </a:txBody>
                  <a:tcPr/>
                </a:tc>
                <a:tc>
                  <a:txBody>
                    <a:bodyPr/>
                    <a:lstStyle/>
                    <a:p>
                      <a:pPr marL="0" marR="0" indent="0" algn="just">
                        <a:spcBef>
                          <a:spcPts val="0"/>
                        </a:spcBef>
                        <a:spcAft>
                          <a:spcPts val="0"/>
                        </a:spcAft>
                      </a:pPr>
                      <a:r>
                        <a:rPr lang="en-US" sz="1200">
                          <a:effectLst/>
                        </a:rPr>
                        <a:t>Gauss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1.0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1365.556</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672633028"/>
                  </a:ext>
                </a:extLst>
              </a:tr>
              <a:tr h="0">
                <a:tc rowSpan="2">
                  <a:txBody>
                    <a:bodyPr/>
                    <a:lstStyle/>
                    <a:p>
                      <a:pPr marL="0" marR="0" indent="0" algn="ctr">
                        <a:spcBef>
                          <a:spcPts val="0"/>
                        </a:spcBef>
                        <a:spcAft>
                          <a:spcPts val="0"/>
                        </a:spcAft>
                      </a:pPr>
                      <a:r>
                        <a:rPr lang="en-US" sz="1200">
                          <a:effectLst/>
                        </a:rPr>
                        <a:t>321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just">
                        <a:spcBef>
                          <a:spcPts val="0"/>
                        </a:spcBef>
                        <a:spcAft>
                          <a:spcPts val="0"/>
                        </a:spcAft>
                      </a:pPr>
                      <a:r>
                        <a:rPr lang="en-US" sz="1200">
                          <a:effectLst/>
                        </a:rPr>
                        <a:t>Butterorth</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0.202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1227.552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688772143"/>
                  </a:ext>
                </a:extLst>
              </a:tr>
              <a:tr h="0">
                <a:tc vMerge="1">
                  <a:txBody>
                    <a:bodyPr/>
                    <a:lstStyle/>
                    <a:p>
                      <a:endParaRPr lang="en-US"/>
                    </a:p>
                  </a:txBody>
                  <a:tcPr/>
                </a:tc>
                <a:tc>
                  <a:txBody>
                    <a:bodyPr/>
                    <a:lstStyle/>
                    <a:p>
                      <a:pPr marL="0" marR="0" indent="0" algn="just">
                        <a:spcBef>
                          <a:spcPts val="0"/>
                        </a:spcBef>
                        <a:spcAft>
                          <a:spcPts val="0"/>
                        </a:spcAft>
                      </a:pPr>
                      <a:r>
                        <a:rPr lang="en-US" sz="1200">
                          <a:effectLst/>
                        </a:rPr>
                        <a:t>Gauss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a:effectLst/>
                        </a:rPr>
                        <a:t>1.113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just">
                        <a:spcBef>
                          <a:spcPts val="0"/>
                        </a:spcBef>
                        <a:spcAft>
                          <a:spcPts val="0"/>
                        </a:spcAft>
                      </a:pPr>
                      <a:r>
                        <a:rPr lang="en-US" sz="1200" dirty="0">
                          <a:effectLst/>
                        </a:rPr>
                        <a:t>1282.334</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26563774"/>
                  </a:ext>
                </a:extLst>
              </a:tr>
            </a:tbl>
          </a:graphicData>
        </a:graphic>
      </p:graphicFrame>
      <p:pic>
        <p:nvPicPr>
          <p:cNvPr id="14" name="Picture 13">
            <a:extLst>
              <a:ext uri="{FF2B5EF4-FFF2-40B4-BE49-F238E27FC236}">
                <a16:creationId xmlns:a16="http://schemas.microsoft.com/office/drawing/2014/main" id="{8713DB6A-0BAE-4BDA-B5CA-E8EE133644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35500" y="608646"/>
            <a:ext cx="3994150" cy="2274252"/>
          </a:xfrm>
          <a:prstGeom prst="rect">
            <a:avLst/>
          </a:prstGeom>
          <a:noFill/>
          <a:ln>
            <a:noFill/>
          </a:ln>
        </p:spPr>
      </p:pic>
      <p:sp>
        <p:nvSpPr>
          <p:cNvPr id="8" name="TextBox 7">
            <a:extLst>
              <a:ext uri="{FF2B5EF4-FFF2-40B4-BE49-F238E27FC236}">
                <a16:creationId xmlns:a16="http://schemas.microsoft.com/office/drawing/2014/main" id="{F6A28E52-74C8-47AC-9A91-D68B857C4E90}"/>
              </a:ext>
            </a:extLst>
          </p:cNvPr>
          <p:cNvSpPr txBox="1"/>
          <p:nvPr/>
        </p:nvSpPr>
        <p:spPr>
          <a:xfrm>
            <a:off x="1872372" y="2838024"/>
            <a:ext cx="1023229" cy="276999"/>
          </a:xfrm>
          <a:prstGeom prst="rect">
            <a:avLst/>
          </a:prstGeom>
          <a:noFill/>
        </p:spPr>
        <p:txBody>
          <a:bodyPr wrap="none" rtlCol="0">
            <a:spAutoFit/>
          </a:bodyPr>
          <a:lstStyle/>
          <a:p>
            <a:r>
              <a:rPr lang="en-US" sz="1200" dirty="0" err="1"/>
              <a:t>FlightNum</a:t>
            </a:r>
            <a:r>
              <a:rPr lang="en-US" sz="1200" dirty="0"/>
              <a:t> 75</a:t>
            </a:r>
          </a:p>
        </p:txBody>
      </p:sp>
      <p:sp>
        <p:nvSpPr>
          <p:cNvPr id="16" name="TextBox 15">
            <a:extLst>
              <a:ext uri="{FF2B5EF4-FFF2-40B4-BE49-F238E27FC236}">
                <a16:creationId xmlns:a16="http://schemas.microsoft.com/office/drawing/2014/main" id="{F6534CF3-8EF4-4A52-9762-E6BE5767521A}"/>
              </a:ext>
            </a:extLst>
          </p:cNvPr>
          <p:cNvSpPr txBox="1"/>
          <p:nvPr/>
        </p:nvSpPr>
        <p:spPr>
          <a:xfrm>
            <a:off x="6248400" y="2838025"/>
            <a:ext cx="1101776" cy="276999"/>
          </a:xfrm>
          <a:prstGeom prst="rect">
            <a:avLst/>
          </a:prstGeom>
          <a:noFill/>
        </p:spPr>
        <p:txBody>
          <a:bodyPr wrap="none" rtlCol="0">
            <a:spAutoFit/>
          </a:bodyPr>
          <a:lstStyle/>
          <a:p>
            <a:r>
              <a:rPr lang="en-US" sz="1200" dirty="0" err="1"/>
              <a:t>FlightNum</a:t>
            </a:r>
            <a:r>
              <a:rPr lang="en-US" sz="1200" dirty="0"/>
              <a:t> 321</a:t>
            </a:r>
          </a:p>
        </p:txBody>
      </p:sp>
    </p:spTree>
    <p:extLst>
      <p:ext uri="{BB962C8B-B14F-4D97-AF65-F5344CB8AC3E}">
        <p14:creationId xmlns:p14="http://schemas.microsoft.com/office/powerpoint/2010/main" val="3368108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EC7B3-204E-4712-8EC9-F92DC1816F67}"/>
              </a:ext>
            </a:extLst>
          </p:cNvPr>
          <p:cNvSpPr>
            <a:spLocks noGrp="1"/>
          </p:cNvSpPr>
          <p:nvPr>
            <p:ph type="title"/>
          </p:nvPr>
        </p:nvSpPr>
        <p:spPr>
          <a:xfrm>
            <a:off x="32678" y="102740"/>
            <a:ext cx="6316751" cy="412279"/>
          </a:xfrm>
        </p:spPr>
        <p:txBody>
          <a:bodyPr>
            <a:noAutofit/>
          </a:bodyPr>
          <a:lstStyle/>
          <a:p>
            <a:r>
              <a:rPr lang="en-US" sz="2400" b="1">
                <a:solidFill>
                  <a:srgbClr val="002060"/>
                </a:solidFill>
                <a:latin typeface="Calibri" panose="020F0502020204030204" pitchFamily="34" charset="0"/>
              </a:rPr>
              <a:t>Source code</a:t>
            </a:r>
            <a:endParaRPr lang="en-US" sz="3600" b="1">
              <a:solidFill>
                <a:srgbClr val="002060"/>
              </a:solidFill>
            </a:endParaRPr>
          </a:p>
        </p:txBody>
      </p:sp>
      <p:sp>
        <p:nvSpPr>
          <p:cNvPr id="3" name="TextBox 2">
            <a:extLst>
              <a:ext uri="{FF2B5EF4-FFF2-40B4-BE49-F238E27FC236}">
                <a16:creationId xmlns:a16="http://schemas.microsoft.com/office/drawing/2014/main" id="{471DA8A5-D057-4417-896C-6B6010A1DE33}"/>
              </a:ext>
            </a:extLst>
          </p:cNvPr>
          <p:cNvSpPr txBox="1"/>
          <p:nvPr/>
        </p:nvSpPr>
        <p:spPr>
          <a:xfrm>
            <a:off x="598810" y="1898830"/>
            <a:ext cx="6125671" cy="923330"/>
          </a:xfrm>
          <a:prstGeom prst="rect">
            <a:avLst/>
          </a:prstGeom>
          <a:noFill/>
        </p:spPr>
        <p:txBody>
          <a:bodyPr wrap="square" rtlCol="0">
            <a:spAutoFit/>
          </a:bodyPr>
          <a:lstStyle/>
          <a:p>
            <a:r>
              <a:rPr lang="en-US" dirty="0"/>
              <a:t>GitHub link:</a:t>
            </a:r>
            <a:endParaRPr lang="ru-RU" dirty="0"/>
          </a:p>
          <a:p>
            <a:endParaRPr lang="ru-RU" dirty="0"/>
          </a:p>
          <a:p>
            <a:r>
              <a:rPr lang="en-US" dirty="0">
                <a:hlinkClick r:id="rId2"/>
              </a:rPr>
              <a:t>https://github.com/vvoronin96/MM_MDA</a:t>
            </a:r>
            <a:endParaRPr lang="ru-RU" dirty="0"/>
          </a:p>
        </p:txBody>
      </p:sp>
      <p:sp>
        <p:nvSpPr>
          <p:cNvPr id="2" name="TextBox 1">
            <a:extLst>
              <a:ext uri="{FF2B5EF4-FFF2-40B4-BE49-F238E27FC236}">
                <a16:creationId xmlns:a16="http://schemas.microsoft.com/office/drawing/2014/main" id="{FB930513-FD8C-4892-BCAB-339BE55A1CE4}"/>
              </a:ext>
            </a:extLst>
          </p:cNvPr>
          <p:cNvSpPr txBox="1"/>
          <p:nvPr/>
        </p:nvSpPr>
        <p:spPr>
          <a:xfrm>
            <a:off x="8702748" y="30569"/>
            <a:ext cx="44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30</a:t>
            </a:r>
          </a:p>
        </p:txBody>
      </p:sp>
    </p:spTree>
    <p:extLst>
      <p:ext uri="{BB962C8B-B14F-4D97-AF65-F5344CB8AC3E}">
        <p14:creationId xmlns:p14="http://schemas.microsoft.com/office/powerpoint/2010/main" val="2824703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258"/>
            <a:ext cx="8229600" cy="620483"/>
          </a:xfrm>
        </p:spPr>
        <p:txBody>
          <a:bodyPr/>
          <a:lstStyle/>
          <a:p>
            <a:r>
              <a:rPr lang="en-US"/>
              <a:t>Thank you for attention!</a:t>
            </a:r>
          </a:p>
        </p:txBody>
      </p:sp>
      <p:sp>
        <p:nvSpPr>
          <p:cNvPr id="3" name="Text Placeholder 2"/>
          <p:cNvSpPr>
            <a:spLocks noGrp="1"/>
          </p:cNvSpPr>
          <p:nvPr>
            <p:ph type="body" sz="quarter" idx="10"/>
          </p:nvPr>
        </p:nvSpPr>
        <p:spPr>
          <a:xfrm>
            <a:off x="2198281" y="2572039"/>
            <a:ext cx="6488519" cy="1105813"/>
          </a:xfrm>
        </p:spPr>
        <p:txBody>
          <a:bodyPr vert="horz" lIns="91440" tIns="45720" rIns="91440" bIns="45720" rtlCol="0" anchor="t">
            <a:normAutofit lnSpcReduction="10000"/>
          </a:bodyPr>
          <a:lstStyle/>
          <a:p>
            <a:pPr algn="l"/>
            <a:r>
              <a:rPr lang="ru-RU" err="1">
                <a:ea typeface="+mn-lt"/>
                <a:cs typeface="+mn-lt"/>
              </a:rPr>
              <a:t>Victor</a:t>
            </a:r>
            <a:r>
              <a:rPr lang="ru-RU">
                <a:ea typeface="+mn-lt"/>
                <a:cs typeface="+mn-lt"/>
              </a:rPr>
              <a:t> </a:t>
            </a:r>
            <a:r>
              <a:rPr lang="ru-RU" err="1">
                <a:ea typeface="+mn-lt"/>
                <a:cs typeface="+mn-lt"/>
              </a:rPr>
              <a:t>Voronin</a:t>
            </a:r>
            <a:r>
              <a:rPr lang="ru-RU">
                <a:ea typeface="+mn-lt"/>
                <a:cs typeface="+mn-lt"/>
              </a:rPr>
              <a:t> - vvoronin@niuitmo.ru</a:t>
            </a:r>
            <a:endParaRPr lang="ru-RU"/>
          </a:p>
          <a:p>
            <a:pPr algn="l"/>
            <a:r>
              <a:rPr lang="pl-PL" err="1">
                <a:ea typeface="+mn-lt"/>
                <a:cs typeface="+mn-lt"/>
              </a:rPr>
              <a:t>Andrey</a:t>
            </a:r>
            <a:r>
              <a:rPr lang="pl-PL">
                <a:solidFill>
                  <a:schemeClr val="bg1"/>
                </a:solidFill>
                <a:ea typeface="+mn-lt"/>
                <a:cs typeface="+mn-lt"/>
              </a:rPr>
              <a:t> </a:t>
            </a:r>
            <a:r>
              <a:rPr lang="pl-PL" err="1">
                <a:solidFill>
                  <a:schemeClr val="bg1"/>
                </a:solidFill>
                <a:ea typeface="+mn-lt"/>
                <a:cs typeface="+mn-lt"/>
              </a:rPr>
              <a:t>Antonov</a:t>
            </a:r>
            <a:r>
              <a:rPr lang="pl-PL">
                <a:solidFill>
                  <a:schemeClr val="bg1"/>
                </a:solidFill>
                <a:ea typeface="+mn-lt"/>
                <a:cs typeface="+mn-lt"/>
              </a:rPr>
              <a:t> - andrevvantonovv@gmail.com</a:t>
            </a:r>
            <a:endParaRPr lang="ru-RU">
              <a:solidFill>
                <a:schemeClr val="bg1"/>
              </a:solidFill>
              <a:ea typeface="+mn-lt"/>
              <a:cs typeface="+mn-lt"/>
            </a:endParaRPr>
          </a:p>
          <a:p>
            <a:pPr algn="l"/>
            <a:r>
              <a:rPr lang="pl-PL" err="1">
                <a:solidFill>
                  <a:schemeClr val="bg1"/>
                </a:solidFill>
                <a:cs typeface="Calibri"/>
              </a:rPr>
              <a:t>Daniil</a:t>
            </a:r>
            <a:r>
              <a:rPr lang="pl-PL">
                <a:solidFill>
                  <a:schemeClr val="bg1"/>
                </a:solidFill>
                <a:cs typeface="Calibri"/>
              </a:rPr>
              <a:t> </a:t>
            </a:r>
            <a:r>
              <a:rPr lang="pl-PL" err="1">
                <a:solidFill>
                  <a:schemeClr val="bg1"/>
                </a:solidFill>
                <a:cs typeface="Calibri"/>
              </a:rPr>
              <a:t>Nelybin</a:t>
            </a:r>
            <a:r>
              <a:rPr lang="pl-PL">
                <a:solidFill>
                  <a:schemeClr val="bg1"/>
                </a:solidFill>
                <a:cs typeface="Calibri"/>
              </a:rPr>
              <a:t> – daniilnelybin@yandex.ru</a:t>
            </a:r>
          </a:p>
        </p:txBody>
      </p:sp>
    </p:spTree>
    <p:extLst>
      <p:ext uri="{BB962C8B-B14F-4D97-AF65-F5344CB8AC3E}">
        <p14:creationId xmlns:p14="http://schemas.microsoft.com/office/powerpoint/2010/main" val="1864942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EC7B3-204E-4712-8EC9-F92DC1816F67}"/>
              </a:ext>
            </a:extLst>
          </p:cNvPr>
          <p:cNvSpPr>
            <a:spLocks noGrp="1"/>
          </p:cNvSpPr>
          <p:nvPr>
            <p:ph type="title"/>
          </p:nvPr>
        </p:nvSpPr>
        <p:spPr>
          <a:xfrm>
            <a:off x="32678" y="102740"/>
            <a:ext cx="6316751" cy="412279"/>
          </a:xfrm>
        </p:spPr>
        <p:txBody>
          <a:bodyPr>
            <a:noAutofit/>
          </a:bodyPr>
          <a:lstStyle/>
          <a:p>
            <a:r>
              <a:rPr lang="en-US" sz="2400" b="1">
                <a:solidFill>
                  <a:srgbClr val="002060"/>
                </a:solidFill>
                <a:latin typeface="Calibri" panose="020F0502020204030204" pitchFamily="34" charset="0"/>
              </a:rPr>
              <a:t>Target variables and predictors</a:t>
            </a:r>
            <a:endParaRPr lang="en-US" sz="3600" b="1">
              <a:solidFill>
                <a:srgbClr val="002060"/>
              </a:solidFill>
            </a:endParaRPr>
          </a:p>
        </p:txBody>
      </p:sp>
      <p:graphicFrame>
        <p:nvGraphicFramePr>
          <p:cNvPr id="3" name="Table 2">
            <a:extLst>
              <a:ext uri="{FF2B5EF4-FFF2-40B4-BE49-F238E27FC236}">
                <a16:creationId xmlns:a16="http://schemas.microsoft.com/office/drawing/2014/main" id="{5ED55B2D-C16D-46D3-A64E-9993161582B9}"/>
              </a:ext>
            </a:extLst>
          </p:cNvPr>
          <p:cNvGraphicFramePr>
            <a:graphicFrameLocks noGrp="1"/>
          </p:cNvGraphicFramePr>
          <p:nvPr>
            <p:extLst>
              <p:ext uri="{D42A27DB-BD31-4B8C-83A1-F6EECF244321}">
                <p14:modId xmlns:p14="http://schemas.microsoft.com/office/powerpoint/2010/main" val="3444196926"/>
              </p:ext>
            </p:extLst>
          </p:nvPr>
        </p:nvGraphicFramePr>
        <p:xfrm>
          <a:off x="1175338" y="1635895"/>
          <a:ext cx="6793324" cy="1729232"/>
        </p:xfrm>
        <a:graphic>
          <a:graphicData uri="http://schemas.openxmlformats.org/drawingml/2006/table">
            <a:tbl>
              <a:tblPr firstRow="1" firstCol="1" bandRow="1">
                <a:tableStyleId>{5C22544A-7EE6-4342-B048-85BDC9FD1C3A}</a:tableStyleId>
              </a:tblPr>
              <a:tblGrid>
                <a:gridCol w="1687527">
                  <a:extLst>
                    <a:ext uri="{9D8B030D-6E8A-4147-A177-3AD203B41FA5}">
                      <a16:colId xmlns:a16="http://schemas.microsoft.com/office/drawing/2014/main" val="492574392"/>
                    </a:ext>
                  </a:extLst>
                </a:gridCol>
                <a:gridCol w="3926337">
                  <a:extLst>
                    <a:ext uri="{9D8B030D-6E8A-4147-A177-3AD203B41FA5}">
                      <a16:colId xmlns:a16="http://schemas.microsoft.com/office/drawing/2014/main" val="3273566577"/>
                    </a:ext>
                  </a:extLst>
                </a:gridCol>
                <a:gridCol w="1179460">
                  <a:extLst>
                    <a:ext uri="{9D8B030D-6E8A-4147-A177-3AD203B41FA5}">
                      <a16:colId xmlns:a16="http://schemas.microsoft.com/office/drawing/2014/main" val="3474037624"/>
                    </a:ext>
                  </a:extLst>
                </a:gridCol>
              </a:tblGrid>
              <a:tr h="357632">
                <a:tc>
                  <a:txBody>
                    <a:bodyPr/>
                    <a:lstStyle/>
                    <a:p>
                      <a:pPr marL="0" marR="0" indent="0" algn="ctr">
                        <a:spcBef>
                          <a:spcPts val="0"/>
                        </a:spcBef>
                        <a:spcAft>
                          <a:spcPts val="0"/>
                        </a:spcAft>
                      </a:pPr>
                      <a:r>
                        <a:rPr lang="en-US" sz="1400">
                          <a:effectLst/>
                        </a:rPr>
                        <a:t>Variable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Description</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Type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09806671"/>
                  </a:ext>
                </a:extLst>
              </a:tr>
              <a:tr h="274320">
                <a:tc>
                  <a:txBody>
                    <a:bodyPr/>
                    <a:lstStyle/>
                    <a:p>
                      <a:pPr marL="0" marR="0" indent="0" algn="ctr">
                        <a:spcBef>
                          <a:spcPts val="0"/>
                        </a:spcBef>
                        <a:spcAft>
                          <a:spcPts val="0"/>
                        </a:spcAft>
                      </a:pPr>
                      <a:r>
                        <a:rPr lang="en-US" sz="1400">
                          <a:effectLst/>
                        </a:rPr>
                        <a:t>Arr Delay</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arrival delay</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Continuous</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261908985"/>
                  </a:ext>
                </a:extLst>
              </a:tr>
              <a:tr h="274320">
                <a:tc>
                  <a:txBody>
                    <a:bodyPr/>
                    <a:lstStyle/>
                    <a:p>
                      <a:pPr marL="0" marR="0" indent="0" algn="ctr">
                        <a:spcBef>
                          <a:spcPts val="0"/>
                        </a:spcBef>
                        <a:spcAft>
                          <a:spcPts val="0"/>
                        </a:spcAft>
                      </a:pPr>
                      <a:r>
                        <a:rPr lang="en-US" sz="1400">
                          <a:effectLst/>
                        </a:rPr>
                        <a:t>Dep Delay</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departure delay </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Continuous</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348576912"/>
                  </a:ext>
                </a:extLst>
              </a:tr>
              <a:tr h="274320">
                <a:tc>
                  <a:txBody>
                    <a:bodyPr/>
                    <a:lstStyle/>
                    <a:p>
                      <a:pPr marL="0" marR="0" indent="0" algn="ctr">
                        <a:spcBef>
                          <a:spcPts val="0"/>
                        </a:spcBef>
                        <a:spcAft>
                          <a:spcPts val="0"/>
                        </a:spcAft>
                      </a:pPr>
                      <a:r>
                        <a:rPr lang="en-US" sz="1400">
                          <a:effectLst/>
                        </a:rPr>
                        <a:t>TaxiIn</a:t>
                      </a:r>
                      <a:endParaRPr lang="en-US" sz="14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taxi time from wheels down to arrival at the gate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Continuous</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88569445"/>
                  </a:ext>
                </a:extLst>
              </a:tr>
              <a:tr h="274320">
                <a:tc>
                  <a:txBody>
                    <a:bodyPr/>
                    <a:lstStyle/>
                    <a:p>
                      <a:pPr marL="0" marR="0" indent="0" algn="ctr">
                        <a:spcBef>
                          <a:spcPts val="0"/>
                        </a:spcBef>
                        <a:spcAft>
                          <a:spcPts val="0"/>
                        </a:spcAft>
                      </a:pPr>
                      <a:r>
                        <a:rPr lang="en-US" sz="1400">
                          <a:effectLst/>
                        </a:rPr>
                        <a:t>Taxi Out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taxi time from departure from the gate to wheels up</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Continuous</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84249880"/>
                  </a:ext>
                </a:extLst>
              </a:tr>
              <a:tr h="274320">
                <a:tc>
                  <a:txBody>
                    <a:bodyPr/>
                    <a:lstStyle/>
                    <a:p>
                      <a:pPr marL="0" marR="0" indent="0" algn="ctr">
                        <a:spcBef>
                          <a:spcPts val="0"/>
                        </a:spcBef>
                        <a:spcAft>
                          <a:spcPts val="0"/>
                        </a:spcAft>
                      </a:pPr>
                      <a:r>
                        <a:rPr lang="en-US" sz="1400">
                          <a:effectLst/>
                        </a:rPr>
                        <a:t>Actual Elapsed Time</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actual elapsed time of the flight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400">
                          <a:effectLst/>
                        </a:rPr>
                        <a:t>Continuous</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97052355"/>
                  </a:ext>
                </a:extLst>
              </a:tr>
            </a:tbl>
          </a:graphicData>
        </a:graphic>
      </p:graphicFrame>
      <p:sp>
        <p:nvSpPr>
          <p:cNvPr id="8" name="TextBox 7">
            <a:extLst>
              <a:ext uri="{FF2B5EF4-FFF2-40B4-BE49-F238E27FC236}">
                <a16:creationId xmlns:a16="http://schemas.microsoft.com/office/drawing/2014/main" id="{36F858A0-7117-4931-9FE7-1EBDA40F0239}"/>
              </a:ext>
            </a:extLst>
          </p:cNvPr>
          <p:cNvSpPr txBox="1"/>
          <p:nvPr/>
        </p:nvSpPr>
        <p:spPr>
          <a:xfrm>
            <a:off x="8742620" y="30569"/>
            <a:ext cx="404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t>3</a:t>
            </a:r>
            <a:endParaRPr lang="ru-RU">
              <a:cs typeface="Calibri"/>
            </a:endParaRPr>
          </a:p>
        </p:txBody>
      </p:sp>
    </p:spTree>
    <p:extLst>
      <p:ext uri="{BB962C8B-B14F-4D97-AF65-F5344CB8AC3E}">
        <p14:creationId xmlns:p14="http://schemas.microsoft.com/office/powerpoint/2010/main" val="3556668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29046D-195A-43E0-84F2-379B745F9B72}"/>
              </a:ext>
            </a:extLst>
          </p:cNvPr>
          <p:cNvSpPr txBox="1">
            <a:spLocks/>
          </p:cNvSpPr>
          <p:nvPr/>
        </p:nvSpPr>
        <p:spPr>
          <a:xfrm>
            <a:off x="32678" y="102740"/>
            <a:ext cx="6316751" cy="412279"/>
          </a:xfrm>
          <a:prstGeom prst="rect">
            <a:avLst/>
          </a:prstGeom>
        </p:spPr>
        <p:txBody>
          <a:bodyPr vert="horz" lIns="91440" tIns="45720" rIns="91440" bIns="45720" rtlCol="0" anchor="b">
            <a:noAutofit/>
          </a:bodyPr>
          <a:lstStyle>
            <a:lvl1pPr algn="l" defTabSz="457200" rtl="0" eaLnBrk="1" latinLnBrk="0" hangingPunct="1">
              <a:spcBef>
                <a:spcPct val="0"/>
              </a:spcBef>
              <a:buNone/>
              <a:defRPr sz="3200" b="0" i="0" kern="1200" baseline="0">
                <a:solidFill>
                  <a:schemeClr val="tx1"/>
                </a:solidFill>
                <a:latin typeface="+mj-lt"/>
                <a:ea typeface="+mj-ea"/>
                <a:cs typeface="+mj-cs"/>
              </a:defRPr>
            </a:lvl1pPr>
          </a:lstStyle>
          <a:p>
            <a:r>
              <a:rPr lang="en-US" sz="2400" b="1">
                <a:solidFill>
                  <a:srgbClr val="002060"/>
                </a:solidFill>
                <a:latin typeface="Calibri" panose="020F0502020204030204" pitchFamily="34" charset="0"/>
              </a:rPr>
              <a:t>Non-parametric estimation of PDF</a:t>
            </a:r>
            <a:endParaRPr lang="en-US" sz="3600" b="1">
              <a:solidFill>
                <a:srgbClr val="002060"/>
              </a:solidFill>
            </a:endParaRPr>
          </a:p>
        </p:txBody>
      </p:sp>
      <p:pic>
        <p:nvPicPr>
          <p:cNvPr id="3074" name="Picture 2">
            <a:extLst>
              <a:ext uri="{FF2B5EF4-FFF2-40B4-BE49-F238E27FC236}">
                <a16:creationId xmlns:a16="http://schemas.microsoft.com/office/drawing/2014/main" id="{6985632D-AF3D-42FE-8F7A-D1C6BE219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36" y="737623"/>
            <a:ext cx="3646064" cy="21031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AE90BB-BFA7-41CE-B6BA-41C5086CE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355" y="733533"/>
            <a:ext cx="3616581" cy="21031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558E71C-E5A4-487E-8A29-436243BE1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78" y="2867993"/>
            <a:ext cx="3596925" cy="21031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865CB5B-B16A-4D87-A07F-DD5C9E5AB5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3709" y="2867993"/>
            <a:ext cx="3616581" cy="21031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F94E9EB2-A4D2-49D1-9021-7B39167FE9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482"/>
          <a:stretch/>
        </p:blipFill>
        <p:spPr bwMode="auto">
          <a:xfrm>
            <a:off x="6349429" y="2868154"/>
            <a:ext cx="2637174" cy="2103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DDDA7D-34A3-4750-89C7-AB3CA5B4A9D9}"/>
              </a:ext>
            </a:extLst>
          </p:cNvPr>
          <p:cNvSpPr txBox="1"/>
          <p:nvPr/>
        </p:nvSpPr>
        <p:spPr>
          <a:xfrm>
            <a:off x="8742620" y="30569"/>
            <a:ext cx="404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t>4</a:t>
            </a:r>
            <a:endParaRPr lang="ru-RU">
              <a:cs typeface="Calibri"/>
            </a:endParaRPr>
          </a:p>
        </p:txBody>
      </p:sp>
    </p:spTree>
    <p:extLst>
      <p:ext uri="{BB962C8B-B14F-4D97-AF65-F5344CB8AC3E}">
        <p14:creationId xmlns:p14="http://schemas.microsoft.com/office/powerpoint/2010/main" val="68877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EC7B3-204E-4712-8EC9-F92DC1816F67}"/>
              </a:ext>
            </a:extLst>
          </p:cNvPr>
          <p:cNvSpPr>
            <a:spLocks noGrp="1"/>
          </p:cNvSpPr>
          <p:nvPr>
            <p:ph type="title"/>
          </p:nvPr>
        </p:nvSpPr>
        <p:spPr>
          <a:xfrm>
            <a:off x="32679" y="102740"/>
            <a:ext cx="6384306" cy="412279"/>
          </a:xfrm>
        </p:spPr>
        <p:txBody>
          <a:bodyPr>
            <a:noAutofit/>
          </a:bodyPr>
          <a:lstStyle/>
          <a:p>
            <a:r>
              <a:rPr lang="en-US" sz="2400" b="1">
                <a:solidFill>
                  <a:srgbClr val="002060"/>
                </a:solidFill>
              </a:rPr>
              <a:t>Estimation of order statistics</a:t>
            </a:r>
          </a:p>
        </p:txBody>
      </p:sp>
      <p:graphicFrame>
        <p:nvGraphicFramePr>
          <p:cNvPr id="3" name="Table 2">
            <a:extLst>
              <a:ext uri="{FF2B5EF4-FFF2-40B4-BE49-F238E27FC236}">
                <a16:creationId xmlns:a16="http://schemas.microsoft.com/office/drawing/2014/main" id="{26A767CB-8B96-4C6E-B92C-88C16E04ED5F}"/>
              </a:ext>
            </a:extLst>
          </p:cNvPr>
          <p:cNvGraphicFramePr>
            <a:graphicFrameLocks noGrp="1"/>
          </p:cNvGraphicFramePr>
          <p:nvPr>
            <p:extLst>
              <p:ext uri="{D42A27DB-BD31-4B8C-83A1-F6EECF244321}">
                <p14:modId xmlns:p14="http://schemas.microsoft.com/office/powerpoint/2010/main" val="1158261250"/>
              </p:ext>
            </p:extLst>
          </p:nvPr>
        </p:nvGraphicFramePr>
        <p:xfrm>
          <a:off x="2407116" y="3449280"/>
          <a:ext cx="4009869" cy="1223394"/>
        </p:xfrm>
        <a:graphic>
          <a:graphicData uri="http://schemas.openxmlformats.org/drawingml/2006/table">
            <a:tbl>
              <a:tblPr firstRow="1" firstCol="1" bandRow="1">
                <a:tableStyleId>{72833802-FEF1-4C79-8D5D-14CF1EAF98D9}</a:tableStyleId>
              </a:tblPr>
              <a:tblGrid>
                <a:gridCol w="1439056">
                  <a:extLst>
                    <a:ext uri="{9D8B030D-6E8A-4147-A177-3AD203B41FA5}">
                      <a16:colId xmlns:a16="http://schemas.microsoft.com/office/drawing/2014/main" val="1157072519"/>
                    </a:ext>
                  </a:extLst>
                </a:gridCol>
                <a:gridCol w="809468">
                  <a:extLst>
                    <a:ext uri="{9D8B030D-6E8A-4147-A177-3AD203B41FA5}">
                      <a16:colId xmlns:a16="http://schemas.microsoft.com/office/drawing/2014/main" val="2271827117"/>
                    </a:ext>
                  </a:extLst>
                </a:gridCol>
                <a:gridCol w="876925">
                  <a:extLst>
                    <a:ext uri="{9D8B030D-6E8A-4147-A177-3AD203B41FA5}">
                      <a16:colId xmlns:a16="http://schemas.microsoft.com/office/drawing/2014/main" val="3639533230"/>
                    </a:ext>
                  </a:extLst>
                </a:gridCol>
                <a:gridCol w="884420">
                  <a:extLst>
                    <a:ext uri="{9D8B030D-6E8A-4147-A177-3AD203B41FA5}">
                      <a16:colId xmlns:a16="http://schemas.microsoft.com/office/drawing/2014/main" val="1563976389"/>
                    </a:ext>
                  </a:extLst>
                </a:gridCol>
              </a:tblGrid>
              <a:tr h="0">
                <a:tc>
                  <a:txBody>
                    <a:bodyPr/>
                    <a:lstStyle/>
                    <a:p>
                      <a:pPr marL="0" marR="0" indent="0" algn="ctr">
                        <a:lnSpc>
                          <a:spcPct val="120000"/>
                        </a:lnSpc>
                        <a:spcBef>
                          <a:spcPts val="0"/>
                        </a:spcBef>
                        <a:spcAft>
                          <a:spcPts val="0"/>
                        </a:spcAft>
                      </a:pPr>
                      <a:r>
                        <a:rPr lang="en-US" sz="1200">
                          <a:effectLst/>
                        </a:rPr>
                        <a:t>Variable</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min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mean</a:t>
                      </a:r>
                    </a:p>
                  </a:txBody>
                  <a:tcPr marL="68580" marR="68580" marT="0" marB="0"/>
                </a:tc>
                <a:tc>
                  <a:txBody>
                    <a:bodyPr/>
                    <a:lstStyle/>
                    <a:p>
                      <a:pPr marL="0" marR="0" indent="0" algn="ctr">
                        <a:lnSpc>
                          <a:spcPct val="120000"/>
                        </a:lnSpc>
                        <a:spcBef>
                          <a:spcPts val="0"/>
                        </a:spcBef>
                        <a:spcAft>
                          <a:spcPts val="0"/>
                        </a:spcAft>
                      </a:pPr>
                      <a:r>
                        <a:rPr lang="en-US" sz="1200">
                          <a:effectLst/>
                        </a:rPr>
                        <a:t>max</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785187949"/>
                  </a:ext>
                </a:extLst>
              </a:tr>
              <a:tr h="0">
                <a:tc>
                  <a:txBody>
                    <a:bodyPr/>
                    <a:lstStyle/>
                    <a:p>
                      <a:pPr marL="0" marR="0" indent="0" algn="ctr">
                        <a:lnSpc>
                          <a:spcPct val="120000"/>
                        </a:lnSpc>
                        <a:spcBef>
                          <a:spcPts val="0"/>
                        </a:spcBef>
                        <a:spcAft>
                          <a:spcPts val="0"/>
                        </a:spcAft>
                      </a:pPr>
                      <a:r>
                        <a:rPr lang="en-US" sz="1200">
                          <a:effectLst/>
                        </a:rPr>
                        <a:t>ArrDelay</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-109.0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24.0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ru-RU" sz="1200" dirty="0">
                          <a:effectLst/>
                        </a:rPr>
                        <a:t>26</a:t>
                      </a:r>
                      <a:r>
                        <a:rPr lang="en-US" sz="1200" dirty="0">
                          <a:effectLst/>
                        </a:rPr>
                        <a:t>6.0</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005397474"/>
                  </a:ext>
                </a:extLst>
              </a:tr>
              <a:tr h="0">
                <a:tc>
                  <a:txBody>
                    <a:bodyPr/>
                    <a:lstStyle/>
                    <a:p>
                      <a:pPr marL="0" marR="0" indent="0" algn="ctr">
                        <a:lnSpc>
                          <a:spcPct val="120000"/>
                        </a:lnSpc>
                        <a:spcBef>
                          <a:spcPts val="0"/>
                        </a:spcBef>
                        <a:spcAft>
                          <a:spcPts val="0"/>
                        </a:spcAft>
                      </a:pPr>
                      <a:r>
                        <a:rPr lang="en-US" sz="1200">
                          <a:effectLst/>
                        </a:rPr>
                        <a:t>DepDelay</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6.0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24.0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dirty="0">
                          <a:effectLst/>
                        </a:rPr>
                        <a:t>2</a:t>
                      </a:r>
                      <a:r>
                        <a:rPr lang="ru-RU" sz="1200" dirty="0">
                          <a:effectLst/>
                        </a:rPr>
                        <a:t>6</a:t>
                      </a:r>
                      <a:r>
                        <a:rPr lang="en-US" sz="1200" dirty="0">
                          <a:effectLst/>
                        </a:rPr>
                        <a:t>7.0</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645908807"/>
                  </a:ext>
                </a:extLst>
              </a:tr>
              <a:tr h="0">
                <a:tc>
                  <a:txBody>
                    <a:bodyPr/>
                    <a:lstStyle/>
                    <a:p>
                      <a:pPr marL="0" marR="0" indent="0" algn="ctr">
                        <a:lnSpc>
                          <a:spcPct val="120000"/>
                        </a:lnSpc>
                        <a:spcBef>
                          <a:spcPts val="0"/>
                        </a:spcBef>
                        <a:spcAft>
                          <a:spcPts val="0"/>
                        </a:spcAft>
                      </a:pPr>
                      <a:r>
                        <a:rPr lang="en-US" sz="1200">
                          <a:effectLst/>
                        </a:rPr>
                        <a:t>TaxiIn</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6.0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dirty="0">
                          <a:effectLst/>
                        </a:rPr>
                        <a:t>240.0</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723096388"/>
                  </a:ext>
                </a:extLst>
              </a:tr>
              <a:tr h="0">
                <a:tc>
                  <a:txBody>
                    <a:bodyPr/>
                    <a:lstStyle/>
                    <a:p>
                      <a:pPr marL="0" marR="0" indent="0" algn="ctr">
                        <a:lnSpc>
                          <a:spcPct val="120000"/>
                        </a:lnSpc>
                        <a:spcBef>
                          <a:spcPts val="0"/>
                        </a:spcBef>
                        <a:spcAft>
                          <a:spcPts val="0"/>
                        </a:spcAft>
                      </a:pPr>
                      <a:r>
                        <a:rPr lang="en-US" sz="1200">
                          <a:effectLst/>
                        </a:rPr>
                        <a:t>TaxiOut</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0.0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14.0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ru-RU" sz="1200" dirty="0">
                          <a:effectLst/>
                        </a:rPr>
                        <a:t>243</a:t>
                      </a:r>
                      <a:r>
                        <a:rPr lang="en-US" sz="1200" dirty="0">
                          <a:effectLst/>
                        </a:rPr>
                        <a:t>.0</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920850381"/>
                  </a:ext>
                </a:extLst>
              </a:tr>
              <a:tr h="0">
                <a:tc>
                  <a:txBody>
                    <a:bodyPr/>
                    <a:lstStyle/>
                    <a:p>
                      <a:pPr marL="0" marR="0" indent="0" algn="ctr">
                        <a:lnSpc>
                          <a:spcPct val="120000"/>
                        </a:lnSpc>
                        <a:spcBef>
                          <a:spcPts val="0"/>
                        </a:spcBef>
                        <a:spcAft>
                          <a:spcPts val="0"/>
                        </a:spcAft>
                      </a:pPr>
                      <a:r>
                        <a:rPr lang="en-US" sz="1200">
                          <a:effectLst/>
                        </a:rPr>
                        <a:t>ActualElapsedTime</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14.0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a:effectLst/>
                        </a:rPr>
                        <a:t>116.0</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lnSpc>
                          <a:spcPct val="120000"/>
                        </a:lnSpc>
                        <a:spcBef>
                          <a:spcPts val="0"/>
                        </a:spcBef>
                        <a:spcAft>
                          <a:spcPts val="0"/>
                        </a:spcAft>
                      </a:pPr>
                      <a:r>
                        <a:rPr lang="en-US" sz="1200" dirty="0">
                          <a:effectLst/>
                        </a:rPr>
                        <a:t>1114.0</a:t>
                      </a: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322319271"/>
                  </a:ext>
                </a:extLst>
              </a:tr>
            </a:tbl>
          </a:graphicData>
        </a:graphic>
      </p:graphicFrame>
      <p:sp>
        <p:nvSpPr>
          <p:cNvPr id="2" name="TextBox 1">
            <a:extLst>
              <a:ext uri="{FF2B5EF4-FFF2-40B4-BE49-F238E27FC236}">
                <a16:creationId xmlns:a16="http://schemas.microsoft.com/office/drawing/2014/main" id="{C71AFC7C-CD34-4426-96C7-70448EB425CC}"/>
              </a:ext>
            </a:extLst>
          </p:cNvPr>
          <p:cNvSpPr txBox="1"/>
          <p:nvPr/>
        </p:nvSpPr>
        <p:spPr>
          <a:xfrm>
            <a:off x="8742620" y="30569"/>
            <a:ext cx="404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5</a:t>
            </a:r>
          </a:p>
        </p:txBody>
      </p:sp>
      <p:pic>
        <p:nvPicPr>
          <p:cNvPr id="1026" name="Picture 2">
            <a:extLst>
              <a:ext uri="{FF2B5EF4-FFF2-40B4-BE49-F238E27FC236}">
                <a16:creationId xmlns:a16="http://schemas.microsoft.com/office/drawing/2014/main" id="{EB7D341D-EBE2-407C-B8F2-09A04C4C4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6774"/>
            <a:ext cx="9144000" cy="217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19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D8E0A-018F-4CCF-9EAC-913A9CADF33C}"/>
              </a:ext>
            </a:extLst>
          </p:cNvPr>
          <p:cNvPicPr>
            <a:picLocks noChangeAspect="1"/>
          </p:cNvPicPr>
          <p:nvPr/>
        </p:nvPicPr>
        <p:blipFill>
          <a:blip r:embed="rId3"/>
          <a:stretch>
            <a:fillRect/>
          </a:stretch>
        </p:blipFill>
        <p:spPr>
          <a:xfrm>
            <a:off x="161624" y="721187"/>
            <a:ext cx="4446513" cy="4253948"/>
          </a:xfrm>
          <a:prstGeom prst="rect">
            <a:avLst/>
          </a:prstGeom>
        </p:spPr>
      </p:pic>
      <p:sp>
        <p:nvSpPr>
          <p:cNvPr id="8" name="Title 1">
            <a:extLst>
              <a:ext uri="{FF2B5EF4-FFF2-40B4-BE49-F238E27FC236}">
                <a16:creationId xmlns:a16="http://schemas.microsoft.com/office/drawing/2014/main" id="{19D606B9-4EEF-4C14-B508-07367DDBC498}"/>
              </a:ext>
            </a:extLst>
          </p:cNvPr>
          <p:cNvSpPr txBox="1">
            <a:spLocks/>
          </p:cNvSpPr>
          <p:nvPr/>
        </p:nvSpPr>
        <p:spPr>
          <a:xfrm>
            <a:off x="32679" y="102740"/>
            <a:ext cx="6384306" cy="412279"/>
          </a:xfrm>
          <a:prstGeom prst="rect">
            <a:avLst/>
          </a:prstGeom>
        </p:spPr>
        <p:txBody>
          <a:bodyPr>
            <a:no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r>
              <a:rPr lang="en-US" sz="2400" err="1">
                <a:solidFill>
                  <a:srgbClr val="002060"/>
                </a:solidFill>
              </a:rPr>
              <a:t>Best_fit_distribution</a:t>
            </a:r>
            <a:r>
              <a:rPr lang="en-US" sz="2400">
                <a:solidFill>
                  <a:srgbClr val="002060"/>
                </a:solidFill>
              </a:rPr>
              <a:t> </a:t>
            </a:r>
          </a:p>
        </p:txBody>
      </p:sp>
      <p:pic>
        <p:nvPicPr>
          <p:cNvPr id="11" name="Picture 10">
            <a:extLst>
              <a:ext uri="{FF2B5EF4-FFF2-40B4-BE49-F238E27FC236}">
                <a16:creationId xmlns:a16="http://schemas.microsoft.com/office/drawing/2014/main" id="{45464F6F-08A5-458F-82AB-0A3C694233BF}"/>
              </a:ext>
            </a:extLst>
          </p:cNvPr>
          <p:cNvPicPr>
            <a:picLocks noChangeAspect="1"/>
          </p:cNvPicPr>
          <p:nvPr/>
        </p:nvPicPr>
        <p:blipFill>
          <a:blip r:embed="rId4"/>
          <a:stretch>
            <a:fillRect/>
          </a:stretch>
        </p:blipFill>
        <p:spPr>
          <a:xfrm>
            <a:off x="4346169" y="721187"/>
            <a:ext cx="4742533" cy="4253948"/>
          </a:xfrm>
          <a:prstGeom prst="rect">
            <a:avLst/>
          </a:prstGeom>
        </p:spPr>
      </p:pic>
      <p:sp>
        <p:nvSpPr>
          <p:cNvPr id="2" name="TextBox 1">
            <a:extLst>
              <a:ext uri="{FF2B5EF4-FFF2-40B4-BE49-F238E27FC236}">
                <a16:creationId xmlns:a16="http://schemas.microsoft.com/office/drawing/2014/main" id="{2CA31E7A-39F0-4FAE-9E97-D6BF131BB010}"/>
              </a:ext>
            </a:extLst>
          </p:cNvPr>
          <p:cNvSpPr txBox="1"/>
          <p:nvPr/>
        </p:nvSpPr>
        <p:spPr>
          <a:xfrm>
            <a:off x="8742620" y="30569"/>
            <a:ext cx="404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6</a:t>
            </a:r>
          </a:p>
        </p:txBody>
      </p:sp>
    </p:spTree>
    <p:extLst>
      <p:ext uri="{BB962C8B-B14F-4D97-AF65-F5344CB8AC3E}">
        <p14:creationId xmlns:p14="http://schemas.microsoft.com/office/powerpoint/2010/main" val="1331843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66D452B-DDA0-4787-92C4-1ACE36C0828F}"/>
              </a:ext>
            </a:extLst>
          </p:cNvPr>
          <p:cNvSpPr/>
          <p:nvPr/>
        </p:nvSpPr>
        <p:spPr>
          <a:xfrm>
            <a:off x="260498" y="4068283"/>
            <a:ext cx="1811522"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4" name="Title 3">
            <a:extLst>
              <a:ext uri="{FF2B5EF4-FFF2-40B4-BE49-F238E27FC236}">
                <a16:creationId xmlns:a16="http://schemas.microsoft.com/office/drawing/2014/main" id="{52D996D6-F9AC-4201-A2F5-9C14AE812189}"/>
              </a:ext>
            </a:extLst>
          </p:cNvPr>
          <p:cNvSpPr>
            <a:spLocks noGrp="1"/>
          </p:cNvSpPr>
          <p:nvPr>
            <p:ph type="title"/>
          </p:nvPr>
        </p:nvSpPr>
        <p:spPr>
          <a:xfrm>
            <a:off x="344774" y="0"/>
            <a:ext cx="8229600" cy="620483"/>
          </a:xfrm>
        </p:spPr>
        <p:txBody>
          <a:bodyPr/>
          <a:lstStyle/>
          <a:p>
            <a:r>
              <a:rPr lang="en-US" err="1"/>
              <a:t>ArrDelay</a:t>
            </a:r>
            <a:endParaRPr lang="en-US"/>
          </a:p>
        </p:txBody>
      </p:sp>
      <p:pic>
        <p:nvPicPr>
          <p:cNvPr id="9" name="Content Placeholder 8">
            <a:extLst>
              <a:ext uri="{FF2B5EF4-FFF2-40B4-BE49-F238E27FC236}">
                <a16:creationId xmlns:a16="http://schemas.microsoft.com/office/drawing/2014/main" id="{45EEB94D-E451-4765-877B-CBA3CE1B62BD}"/>
              </a:ext>
            </a:extLst>
          </p:cNvPr>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62327" y="781232"/>
            <a:ext cx="4804348" cy="3007336"/>
          </a:xfrm>
          <a:prstGeom prst="rect">
            <a:avLst/>
          </a:prstGeom>
          <a:noFill/>
          <a:ln>
            <a:noFill/>
          </a:ln>
        </p:spPr>
      </p:pic>
      <p:graphicFrame>
        <p:nvGraphicFramePr>
          <p:cNvPr id="12" name="Table 11">
            <a:extLst>
              <a:ext uri="{FF2B5EF4-FFF2-40B4-BE49-F238E27FC236}">
                <a16:creationId xmlns:a16="http://schemas.microsoft.com/office/drawing/2014/main" id="{BFCACAC0-8820-4D3A-AFC9-B6FE492F0E2C}"/>
              </a:ext>
            </a:extLst>
          </p:cNvPr>
          <p:cNvGraphicFramePr>
            <a:graphicFrameLocks noGrp="1"/>
          </p:cNvGraphicFramePr>
          <p:nvPr>
            <p:extLst>
              <p:ext uri="{D42A27DB-BD31-4B8C-83A1-F6EECF244321}">
                <p14:modId xmlns:p14="http://schemas.microsoft.com/office/powerpoint/2010/main" val="2389802893"/>
              </p:ext>
            </p:extLst>
          </p:nvPr>
        </p:nvGraphicFramePr>
        <p:xfrm>
          <a:off x="710661" y="3865458"/>
          <a:ext cx="7497826" cy="914400"/>
        </p:xfrm>
        <a:graphic>
          <a:graphicData uri="http://schemas.openxmlformats.org/drawingml/2006/table">
            <a:tbl>
              <a:tblPr firstRow="1" firstCol="1" bandRow="1">
                <a:tableStyleId>{5C22544A-7EE6-4342-B048-85BDC9FD1C3A}</a:tableStyleId>
              </a:tblPr>
              <a:tblGrid>
                <a:gridCol w="1775146">
                  <a:extLst>
                    <a:ext uri="{9D8B030D-6E8A-4147-A177-3AD203B41FA5}">
                      <a16:colId xmlns:a16="http://schemas.microsoft.com/office/drawing/2014/main" val="426291061"/>
                    </a:ext>
                  </a:extLst>
                </a:gridCol>
                <a:gridCol w="1775146">
                  <a:extLst>
                    <a:ext uri="{9D8B030D-6E8A-4147-A177-3AD203B41FA5}">
                      <a16:colId xmlns:a16="http://schemas.microsoft.com/office/drawing/2014/main" val="1646739815"/>
                    </a:ext>
                  </a:extLst>
                </a:gridCol>
                <a:gridCol w="1316850">
                  <a:extLst>
                    <a:ext uri="{9D8B030D-6E8A-4147-A177-3AD203B41FA5}">
                      <a16:colId xmlns:a16="http://schemas.microsoft.com/office/drawing/2014/main" val="903644425"/>
                    </a:ext>
                  </a:extLst>
                </a:gridCol>
                <a:gridCol w="1315342">
                  <a:extLst>
                    <a:ext uri="{9D8B030D-6E8A-4147-A177-3AD203B41FA5}">
                      <a16:colId xmlns:a16="http://schemas.microsoft.com/office/drawing/2014/main" val="4035634624"/>
                    </a:ext>
                  </a:extLst>
                </a:gridCol>
                <a:gridCol w="1315342">
                  <a:extLst>
                    <a:ext uri="{9D8B030D-6E8A-4147-A177-3AD203B41FA5}">
                      <a16:colId xmlns:a16="http://schemas.microsoft.com/office/drawing/2014/main" val="484251298"/>
                    </a:ext>
                  </a:extLst>
                </a:gridCol>
              </a:tblGrid>
              <a:tr h="0">
                <a:tc>
                  <a:txBody>
                    <a:bodyPr/>
                    <a:lstStyle/>
                    <a:p>
                      <a:pPr marL="0" marR="0" indent="0" algn="ctr">
                        <a:spcBef>
                          <a:spcPts val="0"/>
                        </a:spcBef>
                        <a:spcAft>
                          <a:spcPts val="0"/>
                        </a:spcAft>
                      </a:pPr>
                      <a:r>
                        <a:rPr lang="en-US" sz="1200">
                          <a:effectLst/>
                        </a:rPr>
                        <a:t>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Test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Statistical</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Pvalue</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Conclusion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677371858"/>
                  </a:ext>
                </a:extLst>
              </a:tr>
              <a:tr h="0">
                <a:tc rowSpan="2">
                  <a:txBody>
                    <a:bodyPr/>
                    <a:lstStyle/>
                    <a:p>
                      <a:pPr marL="0" marR="0" indent="0" algn="ctr">
                        <a:spcBef>
                          <a:spcPts val="0"/>
                        </a:spcBef>
                        <a:spcAft>
                          <a:spcPts val="0"/>
                        </a:spcAft>
                      </a:pPr>
                      <a:r>
                        <a:rPr lang="en-US" sz="1200" err="1">
                          <a:effectLst/>
                        </a:rPr>
                        <a:t>ArrDelay</a:t>
                      </a:r>
                      <a:r>
                        <a:rPr lang="en-US" sz="1200">
                          <a:effectLst/>
                        </a:rPr>
                        <a:t> described by </a:t>
                      </a:r>
                      <a:r>
                        <a:rPr lang="en-US" sz="1200" err="1">
                          <a:effectLst/>
                        </a:rPr>
                        <a:t>exponnorm</a:t>
                      </a:r>
                      <a:r>
                        <a:rPr lang="en-US" sz="1200">
                          <a:effectLst/>
                        </a:rPr>
                        <a:t> distribution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Kolmogorov-Smirnov</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0.044993</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0.981982</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41210707"/>
                  </a:ext>
                </a:extLst>
              </a:tr>
              <a:tr h="0">
                <a:tc vMerge="1">
                  <a:txBody>
                    <a:bodyPr/>
                    <a:lstStyle/>
                    <a:p>
                      <a:endParaRPr lang="en-US"/>
                    </a:p>
                  </a:txBody>
                  <a:tcPr/>
                </a:tc>
                <a:tc>
                  <a:txBody>
                    <a:bodyPr/>
                    <a:lstStyle/>
                    <a:p>
                      <a:pPr marL="0" marR="0" indent="0" algn="ctr">
                        <a:spcBef>
                          <a:spcPts val="0"/>
                        </a:spcBef>
                        <a:spcAft>
                          <a:spcPts val="0"/>
                        </a:spcAft>
                      </a:pPr>
                      <a:r>
                        <a:rPr lang="en-US" sz="1200">
                          <a:effectLst/>
                        </a:rPr>
                        <a:t>Cramér-von Mises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0.041901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0.924031</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06918850"/>
                  </a:ext>
                </a:extLst>
              </a:tr>
            </a:tbl>
          </a:graphicData>
        </a:graphic>
      </p:graphicFrame>
      <p:pic>
        <p:nvPicPr>
          <p:cNvPr id="13" name="Picture 12">
            <a:extLst>
              <a:ext uri="{FF2B5EF4-FFF2-40B4-BE49-F238E27FC236}">
                <a16:creationId xmlns:a16="http://schemas.microsoft.com/office/drawing/2014/main" id="{526083F9-C5C6-4122-8C68-FC2CF29F81E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54861" y="655773"/>
            <a:ext cx="3246120" cy="3163824"/>
          </a:xfrm>
          <a:prstGeom prst="rect">
            <a:avLst/>
          </a:prstGeom>
          <a:noFill/>
          <a:ln>
            <a:noFill/>
          </a:ln>
        </p:spPr>
      </p:pic>
      <p:sp>
        <p:nvSpPr>
          <p:cNvPr id="3" name="TextBox 2">
            <a:extLst>
              <a:ext uri="{FF2B5EF4-FFF2-40B4-BE49-F238E27FC236}">
                <a16:creationId xmlns:a16="http://schemas.microsoft.com/office/drawing/2014/main" id="{31EFC2DF-A371-4894-B2D1-D148837FB044}"/>
              </a:ext>
            </a:extLst>
          </p:cNvPr>
          <p:cNvSpPr txBox="1"/>
          <p:nvPr/>
        </p:nvSpPr>
        <p:spPr>
          <a:xfrm>
            <a:off x="8742620" y="30569"/>
            <a:ext cx="404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7</a:t>
            </a:r>
          </a:p>
        </p:txBody>
      </p:sp>
    </p:spTree>
    <p:extLst>
      <p:ext uri="{BB962C8B-B14F-4D97-AF65-F5344CB8AC3E}">
        <p14:creationId xmlns:p14="http://schemas.microsoft.com/office/powerpoint/2010/main" val="144668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69546E-79C7-4593-8BB9-D4772CECC5AC}"/>
              </a:ext>
            </a:extLst>
          </p:cNvPr>
          <p:cNvSpPr/>
          <p:nvPr/>
        </p:nvSpPr>
        <p:spPr>
          <a:xfrm>
            <a:off x="260498" y="4068283"/>
            <a:ext cx="1811522"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4" name="Title 3">
            <a:extLst>
              <a:ext uri="{FF2B5EF4-FFF2-40B4-BE49-F238E27FC236}">
                <a16:creationId xmlns:a16="http://schemas.microsoft.com/office/drawing/2014/main" id="{52D996D6-F9AC-4201-A2F5-9C14AE812189}"/>
              </a:ext>
            </a:extLst>
          </p:cNvPr>
          <p:cNvSpPr>
            <a:spLocks noGrp="1"/>
          </p:cNvSpPr>
          <p:nvPr>
            <p:ph type="title"/>
          </p:nvPr>
        </p:nvSpPr>
        <p:spPr>
          <a:xfrm>
            <a:off x="344774" y="0"/>
            <a:ext cx="8229600" cy="620483"/>
          </a:xfrm>
        </p:spPr>
        <p:txBody>
          <a:bodyPr/>
          <a:lstStyle/>
          <a:p>
            <a:r>
              <a:rPr lang="en-US" err="1"/>
              <a:t>DepDelay</a:t>
            </a:r>
            <a:endParaRPr lang="en-US"/>
          </a:p>
        </p:txBody>
      </p:sp>
      <p:graphicFrame>
        <p:nvGraphicFramePr>
          <p:cNvPr id="12" name="Table 11">
            <a:extLst>
              <a:ext uri="{FF2B5EF4-FFF2-40B4-BE49-F238E27FC236}">
                <a16:creationId xmlns:a16="http://schemas.microsoft.com/office/drawing/2014/main" id="{BFCACAC0-8820-4D3A-AFC9-B6FE492F0E2C}"/>
              </a:ext>
            </a:extLst>
          </p:cNvPr>
          <p:cNvGraphicFramePr>
            <a:graphicFrameLocks noGrp="1"/>
          </p:cNvGraphicFramePr>
          <p:nvPr>
            <p:extLst>
              <p:ext uri="{D42A27DB-BD31-4B8C-83A1-F6EECF244321}">
                <p14:modId xmlns:p14="http://schemas.microsoft.com/office/powerpoint/2010/main" val="1366979645"/>
              </p:ext>
            </p:extLst>
          </p:nvPr>
        </p:nvGraphicFramePr>
        <p:xfrm>
          <a:off x="710661" y="3865458"/>
          <a:ext cx="7497826" cy="914400"/>
        </p:xfrm>
        <a:graphic>
          <a:graphicData uri="http://schemas.openxmlformats.org/drawingml/2006/table">
            <a:tbl>
              <a:tblPr firstRow="1" firstCol="1" bandRow="1">
                <a:tableStyleId>{21E4AEA4-8DFA-4A89-87EB-49C32662AFE0}</a:tableStyleId>
              </a:tblPr>
              <a:tblGrid>
                <a:gridCol w="1775146">
                  <a:extLst>
                    <a:ext uri="{9D8B030D-6E8A-4147-A177-3AD203B41FA5}">
                      <a16:colId xmlns:a16="http://schemas.microsoft.com/office/drawing/2014/main" val="426291061"/>
                    </a:ext>
                  </a:extLst>
                </a:gridCol>
                <a:gridCol w="1775146">
                  <a:extLst>
                    <a:ext uri="{9D8B030D-6E8A-4147-A177-3AD203B41FA5}">
                      <a16:colId xmlns:a16="http://schemas.microsoft.com/office/drawing/2014/main" val="1646739815"/>
                    </a:ext>
                  </a:extLst>
                </a:gridCol>
                <a:gridCol w="1316850">
                  <a:extLst>
                    <a:ext uri="{9D8B030D-6E8A-4147-A177-3AD203B41FA5}">
                      <a16:colId xmlns:a16="http://schemas.microsoft.com/office/drawing/2014/main" val="903644425"/>
                    </a:ext>
                  </a:extLst>
                </a:gridCol>
                <a:gridCol w="1315342">
                  <a:extLst>
                    <a:ext uri="{9D8B030D-6E8A-4147-A177-3AD203B41FA5}">
                      <a16:colId xmlns:a16="http://schemas.microsoft.com/office/drawing/2014/main" val="4035634624"/>
                    </a:ext>
                  </a:extLst>
                </a:gridCol>
                <a:gridCol w="1315342">
                  <a:extLst>
                    <a:ext uri="{9D8B030D-6E8A-4147-A177-3AD203B41FA5}">
                      <a16:colId xmlns:a16="http://schemas.microsoft.com/office/drawing/2014/main" val="484251298"/>
                    </a:ext>
                  </a:extLst>
                </a:gridCol>
              </a:tblGrid>
              <a:tr h="0">
                <a:tc>
                  <a:txBody>
                    <a:bodyPr/>
                    <a:lstStyle/>
                    <a:p>
                      <a:pPr marL="0" marR="0" indent="0" algn="ctr">
                        <a:spcBef>
                          <a:spcPts val="0"/>
                        </a:spcBef>
                        <a:spcAft>
                          <a:spcPts val="0"/>
                        </a:spcAft>
                      </a:pPr>
                      <a:r>
                        <a:rPr lang="en-US" sz="1200">
                          <a:effectLst/>
                        </a:rPr>
                        <a:t>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Test</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Statistical</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Pvalue</a:t>
                      </a:r>
                      <a:endParaRPr lang="en-US" sz="1200" err="1">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marL="0" marR="0" indent="0" algn="ctr">
                        <a:spcBef>
                          <a:spcPts val="0"/>
                        </a:spcBef>
                        <a:spcAft>
                          <a:spcPts val="0"/>
                        </a:spcAft>
                      </a:pPr>
                      <a:r>
                        <a:rPr lang="en-US" sz="1200">
                          <a:effectLst/>
                        </a:rPr>
                        <a:t>Conclusion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677371858"/>
                  </a:ext>
                </a:extLst>
              </a:tr>
              <a:tr h="0">
                <a:tc rowSpan="2">
                  <a:txBody>
                    <a:bodyPr/>
                    <a:lstStyle/>
                    <a:p>
                      <a:pPr marL="0" marR="0" indent="0" algn="ctr">
                        <a:spcBef>
                          <a:spcPts val="0"/>
                        </a:spcBef>
                        <a:spcAft>
                          <a:spcPts val="0"/>
                        </a:spcAft>
                      </a:pPr>
                      <a:r>
                        <a:rPr lang="en-US" sz="1200" err="1">
                          <a:effectLst/>
                        </a:rPr>
                        <a:t>DepDelay</a:t>
                      </a:r>
                      <a:r>
                        <a:rPr lang="en-US" sz="1200">
                          <a:effectLst/>
                        </a:rPr>
                        <a:t> described by gamma distribution</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Kolmogorov-Smirnov</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0.08444</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0.995138</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41210707"/>
                  </a:ext>
                </a:extLst>
              </a:tr>
              <a:tr h="0">
                <a:tc vMerge="1">
                  <a:txBody>
                    <a:bodyPr/>
                    <a:lstStyle/>
                    <a:p>
                      <a:endParaRPr lang="en-US"/>
                    </a:p>
                  </a:txBody>
                  <a:tcPr/>
                </a:tc>
                <a:tc>
                  <a:txBody>
                    <a:bodyPr/>
                    <a:lstStyle/>
                    <a:p>
                      <a:pPr marL="0" marR="0" indent="0" algn="ctr">
                        <a:spcBef>
                          <a:spcPts val="0"/>
                        </a:spcBef>
                        <a:spcAft>
                          <a:spcPts val="0"/>
                        </a:spcAft>
                      </a:pPr>
                      <a:r>
                        <a:rPr lang="en-US" sz="1200">
                          <a:effectLst/>
                        </a:rPr>
                        <a:t>Cramér-von Mises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0.035604</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0.957899</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marL="0" marR="0" indent="0" algn="ctr">
                        <a:spcBef>
                          <a:spcPts val="0"/>
                        </a:spcBef>
                        <a:spcAft>
                          <a:spcPts val="0"/>
                        </a:spcAft>
                      </a:pPr>
                      <a:r>
                        <a:rPr lang="en-US" sz="1200">
                          <a:effectLst/>
                        </a:rPr>
                        <a:t>do not reject the null hypothesis</a:t>
                      </a:r>
                      <a:endParaRPr lang="en-US" sz="1200">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06918850"/>
                  </a:ext>
                </a:extLst>
              </a:tr>
            </a:tbl>
          </a:graphicData>
        </a:graphic>
      </p:graphicFrame>
      <p:pic>
        <p:nvPicPr>
          <p:cNvPr id="13" name="Picture 12">
            <a:extLst>
              <a:ext uri="{FF2B5EF4-FFF2-40B4-BE49-F238E27FC236}">
                <a16:creationId xmlns:a16="http://schemas.microsoft.com/office/drawing/2014/main" id="{9DC60EF4-A340-411C-BA76-59EC46F3967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328" y="781232"/>
            <a:ext cx="4804348" cy="3007336"/>
          </a:xfrm>
          <a:prstGeom prst="rect">
            <a:avLst/>
          </a:prstGeom>
          <a:noFill/>
          <a:ln>
            <a:noFill/>
          </a:ln>
        </p:spPr>
      </p:pic>
      <p:sp>
        <p:nvSpPr>
          <p:cNvPr id="3" name="TextBox 2">
            <a:extLst>
              <a:ext uri="{FF2B5EF4-FFF2-40B4-BE49-F238E27FC236}">
                <a16:creationId xmlns:a16="http://schemas.microsoft.com/office/drawing/2014/main" id="{2BF15D75-A27F-4CDD-9CAB-9F61599E9010}"/>
              </a:ext>
            </a:extLst>
          </p:cNvPr>
          <p:cNvSpPr txBox="1"/>
          <p:nvPr/>
        </p:nvSpPr>
        <p:spPr>
          <a:xfrm>
            <a:off x="8742620" y="30569"/>
            <a:ext cx="404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cs typeface="Calibri"/>
              </a:rPr>
              <a:t>8</a:t>
            </a:r>
          </a:p>
        </p:txBody>
      </p:sp>
      <p:pic>
        <p:nvPicPr>
          <p:cNvPr id="2054" name="Picture 6">
            <a:extLst>
              <a:ext uri="{FF2B5EF4-FFF2-40B4-BE49-F238E27FC236}">
                <a16:creationId xmlns:a16="http://schemas.microsoft.com/office/drawing/2014/main" id="{7112C0E7-54C6-4DF0-944A-F2737480B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462" y="704850"/>
            <a:ext cx="3237877" cy="315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524356"/>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75E24904A5398B4B8752000F1B724AFA" ma:contentTypeVersion="2" ma:contentTypeDescription="Создание документа." ma:contentTypeScope="" ma:versionID="bd3f40fb2a79eae916d3cbf1e39a7cf3">
  <xsd:schema xmlns:xsd="http://www.w3.org/2001/XMLSchema" xmlns:xs="http://www.w3.org/2001/XMLSchema" xmlns:p="http://schemas.microsoft.com/office/2006/metadata/properties" xmlns:ns3="ff9cb532-5993-4435-900a-dbac7c25ae00" targetNamespace="http://schemas.microsoft.com/office/2006/metadata/properties" ma:root="true" ma:fieldsID="b8864aadfd94648c51eaec55a1825422" ns3:_="">
    <xsd:import namespace="ff9cb532-5993-4435-900a-dbac7c25ae00"/>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9cb532-5993-4435-900a-dbac7c25ae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F1E6D9-AA05-421B-8036-920C318D234A}">
  <ds:schemaRefs>
    <ds:schemaRef ds:uri="ff9cb532-5993-4435-900a-dbac7c25ae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41FCBBE-F921-4D1F-852A-ABF7B4541E36}">
  <ds:schemaRefs>
    <ds:schemaRef ds:uri="http://schemas.microsoft.com/sharepoint/v3/contenttype/forms"/>
  </ds:schemaRefs>
</ds:datastoreItem>
</file>

<file path=customXml/itemProps3.xml><?xml version="1.0" encoding="utf-8"?>
<ds:datastoreItem xmlns:ds="http://schemas.openxmlformats.org/officeDocument/2006/customXml" ds:itemID="{4753CE85-B084-4625-BCFF-86C902CE2E19}">
  <ds:schemaRefs>
    <ds:schemaRef ds:uri="ff9cb532-5993-4435-900a-dbac7c25ae0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2269</Words>
  <Application>Microsoft Office PowerPoint</Application>
  <PresentationFormat>On-screen Show (16:9)</PresentationFormat>
  <Paragraphs>646</Paragraphs>
  <Slides>39</Slides>
  <Notes>24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-apple-system</vt:lpstr>
      <vt:lpstr>Arial</vt:lpstr>
      <vt:lpstr>Arial Nova</vt:lpstr>
      <vt:lpstr>Calibri</vt:lpstr>
      <vt:lpstr>Times New Roman</vt:lpstr>
      <vt:lpstr>Cover</vt:lpstr>
      <vt:lpstr>1_Cover</vt:lpstr>
      <vt:lpstr>Methods and models for multivariate data analysis Coursework presentation</vt:lpstr>
      <vt:lpstr>PowerPoint Presentation</vt:lpstr>
      <vt:lpstr>Lab 1</vt:lpstr>
      <vt:lpstr>Target variables and predictors</vt:lpstr>
      <vt:lpstr>PowerPoint Presentation</vt:lpstr>
      <vt:lpstr>Estimation of order statistics</vt:lpstr>
      <vt:lpstr>PowerPoint Presentation</vt:lpstr>
      <vt:lpstr>ArrDelay</vt:lpstr>
      <vt:lpstr>DepDelay</vt:lpstr>
      <vt:lpstr>TaxiIn</vt:lpstr>
      <vt:lpstr>TaxiOut</vt:lpstr>
      <vt:lpstr>ActualElapsedTime</vt:lpstr>
      <vt:lpstr>Lab 2</vt:lpstr>
      <vt:lpstr>Target variables and predictors</vt:lpstr>
      <vt:lpstr>Non-parametric estimation of PDF MRV</vt:lpstr>
      <vt:lpstr>PowerPoint Presentation</vt:lpstr>
      <vt:lpstr>Multivariate correlation</vt:lpstr>
      <vt:lpstr>Linear Regression</vt:lpstr>
      <vt:lpstr>Lab 3</vt:lpstr>
      <vt:lpstr>Target variables and predictors</vt:lpstr>
      <vt:lpstr>Inverse-transform sampling of DepDelay</vt:lpstr>
      <vt:lpstr>Accept-reject sampling of ActualElapcedTime</vt:lpstr>
      <vt:lpstr>Correlation of the variables</vt:lpstr>
      <vt:lpstr>Manually constructed Bayesian network</vt:lpstr>
      <vt:lpstr>HillClimb Search Bayesian network</vt:lpstr>
      <vt:lpstr>Tree search Bayesian network</vt:lpstr>
      <vt:lpstr>Lab 4</vt:lpstr>
      <vt:lpstr>Predictors and target variables</vt:lpstr>
      <vt:lpstr>Analysis of stationarity</vt:lpstr>
      <vt:lpstr>Auto-correlation for target variables</vt:lpstr>
      <vt:lpstr>Correlation b\w target variables and predictors</vt:lpstr>
      <vt:lpstr>Butterworth filter</vt:lpstr>
      <vt:lpstr>Gauss filter</vt:lpstr>
      <vt:lpstr>Spectral Density</vt:lpstr>
      <vt:lpstr>Auto-regression model</vt:lpstr>
      <vt:lpstr>Linear dynamical system </vt:lpstr>
      <vt:lpstr>Residuals analysis </vt:lpstr>
      <vt:lpstr>Source code</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Воронин Виктор Владимирович</cp:lastModifiedBy>
  <cp:revision>1</cp:revision>
  <dcterms:created xsi:type="dcterms:W3CDTF">2014-06-27T12:30:22Z</dcterms:created>
  <dcterms:modified xsi:type="dcterms:W3CDTF">2021-04-21T17:41:48Z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0x01010075E24904A5398B4B8752000F1B724AFA</vt:lpwstr>
  </property>
</Properties>
</file>